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88" r:id="rId1"/>
  </p:sldMasterIdLst>
  <p:notesMasterIdLst>
    <p:notesMasterId r:id="rId19"/>
  </p:notesMasterIdLst>
  <p:sldIdLst>
    <p:sldId id="273" r:id="rId2"/>
    <p:sldId id="257" r:id="rId3"/>
    <p:sldId id="258" r:id="rId4"/>
    <p:sldId id="259" r:id="rId5"/>
    <p:sldId id="260" r:id="rId6"/>
    <p:sldId id="261" r:id="rId7"/>
    <p:sldId id="262" r:id="rId8"/>
    <p:sldId id="263" r:id="rId9"/>
    <p:sldId id="264" r:id="rId10"/>
    <p:sldId id="265" r:id="rId11"/>
    <p:sldId id="266" r:id="rId12"/>
    <p:sldId id="327" r:id="rId13"/>
    <p:sldId id="328" r:id="rId14"/>
    <p:sldId id="329" r:id="rId15"/>
    <p:sldId id="330" r:id="rId16"/>
    <p:sldId id="331" r:id="rId17"/>
    <p:sldId id="267" r:id="rId18"/>
  </p:sldIdLst>
  <p:sldSz cx="9144000" cy="5143500" type="screen16x9"/>
  <p:notesSz cx="6858000" cy="9144000"/>
  <p:embeddedFontLst>
    <p:embeddedFont>
      <p:font typeface="Avenir" pitchFamily="50" charset="0"/>
      <p:regular r:id="rId20"/>
    </p:embeddedFont>
    <p:embeddedFont>
      <p:font typeface="Calibri" panose="020F0502020204030204" pitchFamily="34" charset="0"/>
      <p:regular r:id="rId21"/>
      <p:bold r:id="rId22"/>
      <p:italic r:id="rId23"/>
      <p:boldItalic r:id="rId24"/>
    </p:embeddedFont>
    <p:embeddedFont>
      <p:font typeface="Josefin Sans SemiBold" pitchFamily="2" charset="0"/>
      <p:bold r:id="rId25"/>
    </p:embeddedFont>
    <p:embeddedFont>
      <p:font typeface="Lato" panose="020F0502020204030203" pitchFamily="34" charset="0"/>
      <p:regular r:id="rId26"/>
      <p:bold r:id="rId27"/>
    </p:embeddedFont>
    <p:embeddedFont>
      <p:font typeface="Lato Black" panose="020F0A02020204030203" pitchFamily="34" charset="0"/>
      <p:bold r:id="rId28"/>
      <p:boldItalic r:id="rId29"/>
    </p:embeddedFont>
    <p:embeddedFont>
      <p:font typeface="Lato Light" panose="020F0302020204030203" pitchFamily="34" charset="0"/>
      <p:regular r:id="rId30"/>
      <p:bold r:id="rId31"/>
      <p:italic r:id="rId32"/>
      <p:boldItalic r:id="rId33"/>
    </p:embeddedFont>
    <p:embeddedFont>
      <p:font typeface="Roboto" panose="02000000000000000000" pitchFamily="2" charset="0"/>
      <p:regular r:id="rId34"/>
      <p:bold r:id="rId35"/>
      <p:italic r:id="rId36"/>
      <p:boldItalic r:id="rId37"/>
    </p:embeddedFont>
    <p:embeddedFont>
      <p:font typeface="Roboto Slab" panose="020B0604020202020204" charset="0"/>
      <p:regular r:id="rId38"/>
      <p:bold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E1"/>
    <a:srgbClr val="57B947"/>
    <a:srgbClr val="2439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A764597-0BFB-4DFF-8201-49E2B3330DC1}">
  <a:tblStyle styleId="{CA764597-0BFB-4DFF-8201-49E2B3330DC1}"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3" autoAdjust="0"/>
    <p:restoredTop sz="86407" autoAdjust="0"/>
  </p:normalViewPr>
  <p:slideViewPr>
    <p:cSldViewPr snapToGrid="0">
      <p:cViewPr varScale="1">
        <p:scale>
          <a:sx n="137" d="100"/>
          <a:sy n="137" d="100"/>
        </p:scale>
        <p:origin x="768" y="9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96" d="100"/>
          <a:sy n="96" d="100"/>
        </p:scale>
        <p:origin x="364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S" sz="1200" b="0" i="0" u="none" strike="noStrike" cap="none">
                <a:solidFill>
                  <a:srgbClr val="000000"/>
                </a:solidFill>
                <a:latin typeface="Arial"/>
                <a:ea typeface="Arial"/>
                <a:cs typeface="Arial"/>
                <a:sym typeface="Arial"/>
              </a:rPr>
              <a:t>‹Nº›</a:t>
            </a:fld>
            <a:endParaRPr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undp.org/content/undp/es/home/sustainable-development-goals/goal-13-climate-action.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antena3.com/noticias/cultura/calcula-huella-carbono-este-impacto-que-dejas-planeta_201911195dd3e1d90cf24c37c4394ca6.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ierra.org/wp-content/uploads/2015/12/Mind_your_step_La_huella_de_tus_pasos-_ESP_-_web.pdf" TargetMode="External"/><Relationship Id="rId7" Type="http://schemas.openxmlformats.org/officeDocument/2006/relationships/hyperlink" Target="https://www.youtube.com/watch?v=TM2Be7MqykY"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rtve.es/las-claves/huella-ecologica-2018-05-30/" TargetMode="External"/><Relationship Id="rId5" Type="http://schemas.openxmlformats.org/officeDocument/2006/relationships/hyperlink" Target="https://www.footprintnetwork.org/" TargetMode="External"/><Relationship Id="rId4" Type="http://schemas.openxmlformats.org/officeDocument/2006/relationships/hyperlink" Target="https://www.wwf.es/nuestro_trabajo_/informe_planeta_vivo/huella_ecologica/"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codes.org/actua-en-consumo-responsable/criterios-para-un-consumo-responsable#.Xh76z8hKjIU"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4" name="Google Shape;624;p2: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Amplia información: </a:t>
            </a:r>
            <a:r>
              <a:rPr lang="es-ES" u="sng" dirty="0">
                <a:solidFill>
                  <a:schemeClr val="hlink"/>
                </a:solidFill>
                <a:latin typeface="Lato Light" panose="020B0604020202020204" charset="0"/>
                <a:hlinkClick r:id="rId3"/>
              </a:rPr>
              <a:t>https://www.undp.org/content/undp/es/home/sustainable-development-goals/goal-13-climate-action.html</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p>
        </p:txBody>
      </p:sp>
      <p:sp>
        <p:nvSpPr>
          <p:cNvPr id="625" name="Google Shape;625;p2: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2</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11: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 Link  del cuestionario que se mostrará en la WEB cuando se realice la formación.</a:t>
            </a:r>
            <a:endParaRPr dirty="0">
              <a:latin typeface="Lato Light" panose="020B0604020202020204" charset="0"/>
            </a:endParaRPr>
          </a:p>
        </p:txBody>
      </p:sp>
      <p:sp>
        <p:nvSpPr>
          <p:cNvPr id="723" name="Google Shape;723;p11: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Trabajar</a:t>
            </a:r>
            <a:r>
              <a:rPr lang="es-ES" baseline="0" dirty="0"/>
              <a:t> sobre el cuestionario	</a:t>
            </a:r>
            <a:endParaRPr lang="es-ES" dirty="0"/>
          </a:p>
        </p:txBody>
      </p:sp>
      <p:sp>
        <p:nvSpPr>
          <p:cNvPr id="4" name="Marcador de número de diapositiva 3"/>
          <p:cNvSpPr>
            <a:spLocks noGrp="1"/>
          </p:cNvSpPr>
          <p:nvPr>
            <p:ph type="sldNum" sz="quarter" idx="10"/>
          </p:nvPr>
        </p:nvSpPr>
        <p:spPr/>
        <p:txBody>
          <a:bodyPr/>
          <a:lstStyle/>
          <a:p>
            <a:fld id="{A3FC2813-C560-4AF4-A110-F72E62B79698}" type="slidenum">
              <a:rPr lang="es-ES" smtClean="0"/>
              <a:t>12</a:t>
            </a:fld>
            <a:endParaRPr lang="es-ES"/>
          </a:p>
        </p:txBody>
      </p:sp>
    </p:spTree>
    <p:extLst>
      <p:ext uri="{BB962C8B-B14F-4D97-AF65-F5344CB8AC3E}">
        <p14:creationId xmlns:p14="http://schemas.microsoft.com/office/powerpoint/2010/main" val="1906553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47958"/>
            <a:r>
              <a:rPr lang="es-ES" dirty="0"/>
              <a:t>Trabajar</a:t>
            </a:r>
            <a:r>
              <a:rPr lang="es-ES" baseline="0" dirty="0"/>
              <a:t> sobre el cuestionario	</a:t>
            </a:r>
            <a:endParaRPr lang="es-ES" dirty="0"/>
          </a:p>
          <a:p>
            <a:endParaRPr lang="es-ES" dirty="0"/>
          </a:p>
        </p:txBody>
      </p:sp>
      <p:sp>
        <p:nvSpPr>
          <p:cNvPr id="4" name="Marcador de número de diapositiva 3"/>
          <p:cNvSpPr>
            <a:spLocks noGrp="1"/>
          </p:cNvSpPr>
          <p:nvPr>
            <p:ph type="sldNum" sz="quarter" idx="10"/>
          </p:nvPr>
        </p:nvSpPr>
        <p:spPr/>
        <p:txBody>
          <a:bodyPr/>
          <a:lstStyle/>
          <a:p>
            <a:fld id="{A3FC2813-C560-4AF4-A110-F72E62B79698}" type="slidenum">
              <a:rPr lang="es-ES" smtClean="0"/>
              <a:t>13</a:t>
            </a:fld>
            <a:endParaRPr lang="es-ES"/>
          </a:p>
        </p:txBody>
      </p:sp>
    </p:spTree>
    <p:extLst>
      <p:ext uri="{BB962C8B-B14F-4D97-AF65-F5344CB8AC3E}">
        <p14:creationId xmlns:p14="http://schemas.microsoft.com/office/powerpoint/2010/main" val="2023647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47958"/>
            <a:r>
              <a:rPr lang="es-ES" dirty="0"/>
              <a:t>Trabajar</a:t>
            </a:r>
            <a:r>
              <a:rPr lang="es-ES" baseline="0" dirty="0"/>
              <a:t> sobre el cuestionario	</a:t>
            </a:r>
            <a:endParaRPr lang="es-ES" dirty="0"/>
          </a:p>
          <a:p>
            <a:endParaRPr lang="es-ES" dirty="0"/>
          </a:p>
        </p:txBody>
      </p:sp>
      <p:sp>
        <p:nvSpPr>
          <p:cNvPr id="4" name="Marcador de número de diapositiva 3"/>
          <p:cNvSpPr>
            <a:spLocks noGrp="1"/>
          </p:cNvSpPr>
          <p:nvPr>
            <p:ph type="sldNum" sz="quarter" idx="10"/>
          </p:nvPr>
        </p:nvSpPr>
        <p:spPr/>
        <p:txBody>
          <a:bodyPr/>
          <a:lstStyle/>
          <a:p>
            <a:fld id="{A3FC2813-C560-4AF4-A110-F72E62B79698}" type="slidenum">
              <a:rPr lang="es-ES" smtClean="0"/>
              <a:t>14</a:t>
            </a:fld>
            <a:endParaRPr lang="es-ES"/>
          </a:p>
        </p:txBody>
      </p:sp>
    </p:spTree>
    <p:extLst>
      <p:ext uri="{BB962C8B-B14F-4D97-AF65-F5344CB8AC3E}">
        <p14:creationId xmlns:p14="http://schemas.microsoft.com/office/powerpoint/2010/main" val="969125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47958"/>
            <a:r>
              <a:rPr lang="es-ES" dirty="0"/>
              <a:t>Trabajar</a:t>
            </a:r>
            <a:r>
              <a:rPr lang="es-ES" baseline="0" dirty="0"/>
              <a:t> sobre el cuestionario	</a:t>
            </a:r>
            <a:endParaRPr lang="es-ES" dirty="0"/>
          </a:p>
          <a:p>
            <a:endParaRPr lang="es-ES" dirty="0"/>
          </a:p>
        </p:txBody>
      </p:sp>
      <p:sp>
        <p:nvSpPr>
          <p:cNvPr id="4" name="Marcador de número de diapositiva 3"/>
          <p:cNvSpPr>
            <a:spLocks noGrp="1"/>
          </p:cNvSpPr>
          <p:nvPr>
            <p:ph type="sldNum" sz="quarter" idx="10"/>
          </p:nvPr>
        </p:nvSpPr>
        <p:spPr/>
        <p:txBody>
          <a:bodyPr/>
          <a:lstStyle/>
          <a:p>
            <a:fld id="{A3FC2813-C560-4AF4-A110-F72E62B79698}" type="slidenum">
              <a:rPr lang="es-ES" smtClean="0"/>
              <a:t>15</a:t>
            </a:fld>
            <a:endParaRPr lang="es-ES"/>
          </a:p>
        </p:txBody>
      </p:sp>
    </p:spTree>
    <p:extLst>
      <p:ext uri="{BB962C8B-B14F-4D97-AF65-F5344CB8AC3E}">
        <p14:creationId xmlns:p14="http://schemas.microsoft.com/office/powerpoint/2010/main" val="2539114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defTabSz="947958"/>
            <a:r>
              <a:rPr lang="es-ES" dirty="0"/>
              <a:t>Trabajar</a:t>
            </a:r>
            <a:r>
              <a:rPr lang="es-ES" baseline="0" dirty="0"/>
              <a:t> sobre el cuestionario	</a:t>
            </a:r>
            <a:endParaRPr lang="es-ES" dirty="0"/>
          </a:p>
          <a:p>
            <a:endParaRPr lang="es-ES" dirty="0"/>
          </a:p>
        </p:txBody>
      </p:sp>
      <p:sp>
        <p:nvSpPr>
          <p:cNvPr id="4" name="Marcador de número de diapositiva 3"/>
          <p:cNvSpPr>
            <a:spLocks noGrp="1"/>
          </p:cNvSpPr>
          <p:nvPr>
            <p:ph type="sldNum" sz="quarter" idx="10"/>
          </p:nvPr>
        </p:nvSpPr>
        <p:spPr/>
        <p:txBody>
          <a:bodyPr/>
          <a:lstStyle/>
          <a:p>
            <a:fld id="{A3FC2813-C560-4AF4-A110-F72E62B79698}" type="slidenum">
              <a:rPr lang="es-ES" smtClean="0"/>
              <a:t>16</a:t>
            </a:fld>
            <a:endParaRPr lang="es-ES"/>
          </a:p>
        </p:txBody>
      </p:sp>
    </p:spTree>
    <p:extLst>
      <p:ext uri="{BB962C8B-B14F-4D97-AF65-F5344CB8AC3E}">
        <p14:creationId xmlns:p14="http://schemas.microsoft.com/office/powerpoint/2010/main" val="1049361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0" name="Google Shape;730;p12: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b="1" dirty="0">
                <a:latin typeface="Lato Light" panose="020B0604020202020204" charset="0"/>
              </a:rPr>
              <a:t>KANBAN</a:t>
            </a:r>
            <a:endParaRPr b="1"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Esta estrategia viene de la empresa y sirve como organizador de tareas. </a:t>
            </a: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De una forma sencilla y visibilizando las acciones que se llevan a cabo, cada alumno o por equipos, como el docente determine, se pondrán en la columna de la izquierda todas la tareas que se van a llevar a cabo y, a medida que se empiecen a realizar, se van colocando en la columna pertinente con el fin de que se vea qué acciones se están llevando ya a cabo, cuáles aún no se han empezado y cuáles se han terminado. </a:t>
            </a: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La idea es que, tras trabajar este tema, cada alumno/a tome decisiones sobre cuáles van a hacer sus compromisos con el ODS13. </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Cada uno puede tener el suyo o hacer uno común en algún lugar del aula; cuánto más visible, mejor.</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200"/>
              <a:buFont typeface="Calibri"/>
              <a:buNone/>
            </a:pPr>
            <a:endParaRPr dirty="0"/>
          </a:p>
        </p:txBody>
      </p:sp>
      <p:sp>
        <p:nvSpPr>
          <p:cNvPr id="731" name="Google Shape;731;p12: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3: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dirty="0"/>
          </a:p>
        </p:txBody>
      </p:sp>
      <p:sp>
        <p:nvSpPr>
          <p:cNvPr id="634" name="Google Shape;634;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2" name="Google Shape;642;p4: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643" name="Google Shape;643;p4: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1" name="Google Shape;651;p5: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La dinámica que se aplica en este momento consiste en dejar al alumno reflexionar sobre lo que piensa respecto a esas preguntas. Se le dejará 2 minutos y que escriba cuál es su idea. Es importante esta parte de escribir su pensamiento. </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Pasados los 2-3´ se pedirá que lean lo que piensan… Si no se puede escuchar a todos, se dará opción al alumnado voluntario y a aquellos que nosotros como docentes queramos escuchar. </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No hay respuestas correctas ni incorrectas. No se juzgan ni se valoran, solo se escucha para obtener cuál es el conocimiento previo del alumnado. </a:t>
            </a:r>
            <a:endParaRPr dirty="0">
              <a:latin typeface="Lato Light" panose="020B0604020202020204" charset="0"/>
            </a:endParaRPr>
          </a:p>
        </p:txBody>
      </p:sp>
      <p:sp>
        <p:nvSpPr>
          <p:cNvPr id="652" name="Google Shape;652;p5: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9" name="Google Shape;659;p6: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chemeClr val="dk1"/>
              </a:buClr>
              <a:buSzPts val="1200"/>
              <a:buFont typeface="Lato Light"/>
              <a:buNone/>
            </a:pPr>
            <a:r>
              <a:rPr lang="es-ES" dirty="0">
                <a:latin typeface="Lato Light" panose="020B0604020202020204" charset="0"/>
                <a:ea typeface="Lato Light"/>
                <a:cs typeface="Lato Light"/>
                <a:sym typeface="Lato Light"/>
              </a:rPr>
              <a:t>La </a:t>
            </a:r>
            <a:r>
              <a:rPr lang="es-ES" b="1" dirty="0">
                <a:latin typeface="Lato Light" panose="020B0604020202020204" charset="0"/>
                <a:ea typeface="Lato Light"/>
                <a:cs typeface="Lato Light"/>
                <a:sym typeface="Lato Light"/>
              </a:rPr>
              <a:t>huella de carbono </a:t>
            </a:r>
            <a:r>
              <a:rPr lang="es-ES" dirty="0">
                <a:latin typeface="Lato Light" panose="020B0604020202020204" charset="0"/>
                <a:ea typeface="Lato Light"/>
                <a:cs typeface="Lato Light"/>
                <a:sym typeface="Lato Light"/>
              </a:rPr>
              <a:t>estima las emisiones de CO</a:t>
            </a:r>
            <a:r>
              <a:rPr lang="es-ES" baseline="-25000" dirty="0">
                <a:latin typeface="Lato Light" panose="020B0604020202020204" charset="0"/>
                <a:ea typeface="Lato Light"/>
                <a:cs typeface="Lato Light"/>
                <a:sym typeface="Lato Light"/>
              </a:rPr>
              <a:t>2</a:t>
            </a:r>
            <a:r>
              <a:rPr lang="es-ES" dirty="0">
                <a:latin typeface="Lato Light" panose="020B0604020202020204" charset="0"/>
                <a:ea typeface="Lato Light"/>
                <a:cs typeface="Lato Light"/>
                <a:sym typeface="Lato Light"/>
              </a:rPr>
              <a:t> equivalentes que se producen por un proceso o producto. El cálculo se realiza llevando a cabo un inventario de </a:t>
            </a:r>
            <a:r>
              <a:rPr lang="es-ES" b="1" dirty="0">
                <a:latin typeface="Lato Light" panose="020B0604020202020204" charset="0"/>
                <a:ea typeface="Lato Light"/>
                <a:cs typeface="Lato Light"/>
                <a:sym typeface="Lato Light"/>
              </a:rPr>
              <a:t>emisiones de GEI </a:t>
            </a:r>
            <a:r>
              <a:rPr lang="es-ES" dirty="0">
                <a:latin typeface="Lato Light" panose="020B0604020202020204" charset="0"/>
                <a:ea typeface="Lato Light"/>
                <a:cs typeface="Lato Light"/>
                <a:sym typeface="Lato Light"/>
              </a:rPr>
              <a:t>o un a</a:t>
            </a:r>
            <a:r>
              <a:rPr lang="es-ES" b="1" dirty="0">
                <a:latin typeface="Lato Light" panose="020B0604020202020204" charset="0"/>
                <a:ea typeface="Lato Light"/>
                <a:cs typeface="Lato Light"/>
                <a:sym typeface="Lato Light"/>
              </a:rPr>
              <a:t>nálisis de ciclo de vida</a:t>
            </a:r>
            <a:r>
              <a:rPr lang="es-ES" dirty="0">
                <a:latin typeface="Lato Light" panose="020B0604020202020204" charset="0"/>
                <a:ea typeface="Lato Light"/>
                <a:cs typeface="Lato Light"/>
                <a:sym typeface="Lato Light"/>
              </a:rPr>
              <a:t> según la tipología de huella. </a:t>
            </a:r>
          </a:p>
          <a:p>
            <a:pPr marL="0" lvl="0" indent="0" rtl="0">
              <a:lnSpc>
                <a:spcPct val="100000"/>
              </a:lnSpc>
              <a:spcBef>
                <a:spcPts val="0"/>
              </a:spcBef>
              <a:spcAft>
                <a:spcPts val="0"/>
              </a:spcAft>
              <a:buClr>
                <a:schemeClr val="dk1"/>
              </a:buClr>
              <a:buSzPts val="1200"/>
              <a:buFont typeface="Lato Light"/>
              <a:buNone/>
            </a:pPr>
            <a:endParaRPr dirty="0">
              <a:latin typeface="Lato Light" panose="020B0604020202020204" charset="0"/>
            </a:endParaRPr>
          </a:p>
          <a:p>
            <a:pPr marL="0" lvl="0" indent="0" rtl="0">
              <a:lnSpc>
                <a:spcPct val="100000"/>
              </a:lnSpc>
              <a:spcBef>
                <a:spcPts val="0"/>
              </a:spcBef>
              <a:spcAft>
                <a:spcPts val="0"/>
              </a:spcAft>
              <a:buClr>
                <a:schemeClr val="dk1"/>
              </a:buClr>
              <a:buSzPts val="1200"/>
              <a:buFont typeface="Lato Light"/>
              <a:buNone/>
            </a:pPr>
            <a:r>
              <a:rPr lang="es-ES" dirty="0">
                <a:latin typeface="Lato Light" panose="020B0604020202020204" charset="0"/>
                <a:ea typeface="Lato Light"/>
                <a:cs typeface="Lato Light"/>
                <a:sym typeface="Lato Light"/>
              </a:rPr>
              <a:t>Se tienen en cuenta todos los gases de efecto invernadero que se emiten (metano, óxido de nitrógeno, ozono, etc.), pero </a:t>
            </a:r>
            <a:r>
              <a:rPr lang="es-ES" b="0" i="0" dirty="0">
                <a:solidFill>
                  <a:schemeClr val="dk1"/>
                </a:solidFill>
                <a:latin typeface="Lato Light" panose="020B0604020202020204" charset="0"/>
                <a:sym typeface="Calibri"/>
              </a:rPr>
              <a:t>el Dióxido de Carbono (CO</a:t>
            </a:r>
            <a:r>
              <a:rPr lang="es-ES" b="0" i="0" baseline="-25000" dirty="0">
                <a:solidFill>
                  <a:schemeClr val="dk1"/>
                </a:solidFill>
                <a:latin typeface="Lato Light" panose="020B0604020202020204" charset="0"/>
                <a:sym typeface="Calibri"/>
              </a:rPr>
              <a:t>2</a:t>
            </a:r>
            <a:r>
              <a:rPr lang="es-ES" b="0" i="0" dirty="0">
                <a:solidFill>
                  <a:schemeClr val="dk1"/>
                </a:solidFill>
                <a:latin typeface="Lato Light" panose="020B0604020202020204" charset="0"/>
                <a:sym typeface="Calibri"/>
              </a:rPr>
              <a:t>) es usado como medida internacional de la huella de carbono, porque es el gas efecto invernadero que más está afectando a nivel atmosférico y el que más hemos emitido.</a:t>
            </a:r>
            <a:endParaRPr dirty="0">
              <a:latin typeface="Lato Light" panose="020B0604020202020204" charset="0"/>
              <a:ea typeface="Lato Light"/>
              <a:cs typeface="Lato Light"/>
              <a:sym typeface="Lato Light"/>
            </a:endParaRPr>
          </a:p>
          <a:p>
            <a:pPr marL="0" lvl="0" indent="0" rtl="0">
              <a:lnSpc>
                <a:spcPct val="100000"/>
              </a:lnSpc>
              <a:spcBef>
                <a:spcPts val="0"/>
              </a:spcBef>
              <a:spcAft>
                <a:spcPts val="0"/>
              </a:spcAft>
              <a:buClr>
                <a:srgbClr val="FFFFFF"/>
              </a:buClr>
              <a:buSzPts val="1200"/>
              <a:buFont typeface="Calibri"/>
              <a:buNone/>
            </a:pPr>
            <a:r>
              <a:rPr lang="es-ES" dirty="0" err="1">
                <a:solidFill>
                  <a:srgbClr val="FFFFFF"/>
                </a:solidFill>
                <a:latin typeface="Lato Light" panose="020B0604020202020204" charset="0"/>
              </a:rPr>
              <a:t>ídeo</a:t>
            </a:r>
            <a:r>
              <a:rPr lang="es-ES" dirty="0">
                <a:solidFill>
                  <a:srgbClr val="FFFFFF"/>
                </a:solidFill>
                <a:latin typeface="Lato Light" panose="020B0604020202020204" charset="0"/>
              </a:rPr>
              <a:t> ¿qué es la hulla de CO2?</a:t>
            </a:r>
            <a:endParaRPr dirty="0">
              <a:latin typeface="Lato Light" panose="020B0604020202020204" charset="0"/>
            </a:endParaRPr>
          </a:p>
          <a:p>
            <a:pPr marL="0" lvl="0" indent="0" rtl="0">
              <a:lnSpc>
                <a:spcPct val="100000"/>
              </a:lnSpc>
              <a:spcBef>
                <a:spcPts val="0"/>
              </a:spcBef>
              <a:spcAft>
                <a:spcPts val="0"/>
              </a:spcAft>
              <a:buClr>
                <a:schemeClr val="dk1"/>
              </a:buClr>
              <a:buSzPts val="1200"/>
              <a:buFont typeface="Lato Light"/>
              <a:buNone/>
            </a:pPr>
            <a:r>
              <a:rPr lang="es-ES" dirty="0">
                <a:latin typeface="Lato Light" panose="020B0604020202020204" charset="0"/>
                <a:ea typeface="Lato Light"/>
                <a:cs typeface="Lato Light"/>
                <a:sym typeface="Lato Light"/>
              </a:rPr>
              <a:t>https://youtu.be/nQ1pPLb1Fo4</a:t>
            </a:r>
            <a:endParaRPr dirty="0">
              <a:latin typeface="Lato Light" panose="020B0604020202020204" charset="0"/>
            </a:endParaRPr>
          </a:p>
          <a:p>
            <a:pPr marL="0" lvl="0" indent="0" rtl="0">
              <a:lnSpc>
                <a:spcPct val="100000"/>
              </a:lnSpc>
              <a:spcBef>
                <a:spcPts val="0"/>
              </a:spcBef>
              <a:spcAft>
                <a:spcPts val="0"/>
              </a:spcAft>
              <a:buClr>
                <a:schemeClr val="dk1"/>
              </a:buClr>
              <a:buSzPts val="1200"/>
              <a:buFont typeface="Calibri"/>
              <a:buNone/>
            </a:pPr>
            <a:endParaRPr dirty="0">
              <a:latin typeface="Lato Light" panose="020B0604020202020204" charset="0"/>
              <a:ea typeface="Lato Light"/>
              <a:cs typeface="Lato Light"/>
              <a:sym typeface="Lato Light"/>
            </a:endParaRPr>
          </a:p>
          <a:p>
            <a:pPr marL="0" lvl="0" indent="0" rtl="0">
              <a:lnSpc>
                <a:spcPct val="100000"/>
              </a:lnSpc>
              <a:spcBef>
                <a:spcPts val="0"/>
              </a:spcBef>
              <a:spcAft>
                <a:spcPts val="0"/>
              </a:spcAft>
              <a:buClr>
                <a:schemeClr val="dk1"/>
              </a:buClr>
              <a:buSzPts val="1200"/>
              <a:buFont typeface="Lato Light"/>
              <a:buNone/>
            </a:pPr>
            <a:r>
              <a:rPr lang="es-ES" dirty="0">
                <a:latin typeface="Lato Light" panose="020B0604020202020204" charset="0"/>
                <a:ea typeface="Lato Light"/>
                <a:cs typeface="Lato Light"/>
                <a:sym typeface="Lato Light"/>
              </a:rPr>
              <a:t>Vídeo ejemplo para calcularla:</a:t>
            </a:r>
            <a:endParaRPr dirty="0">
              <a:latin typeface="Lato Light" panose="020B0604020202020204" charset="0"/>
            </a:endParaRPr>
          </a:p>
          <a:p>
            <a:pPr marL="0" lvl="0" indent="0" rtl="0">
              <a:lnSpc>
                <a:spcPct val="100000"/>
              </a:lnSpc>
              <a:spcBef>
                <a:spcPts val="0"/>
              </a:spcBef>
              <a:spcAft>
                <a:spcPts val="0"/>
              </a:spcAft>
              <a:buClr>
                <a:schemeClr val="hlink"/>
              </a:buClr>
              <a:buSzPts val="1200"/>
              <a:buFont typeface="Calibri"/>
              <a:buNone/>
            </a:pPr>
            <a:r>
              <a:rPr lang="es-ES" u="sng" dirty="0">
                <a:solidFill>
                  <a:schemeClr val="hlink"/>
                </a:solidFill>
                <a:latin typeface="Lato Light" panose="020B0604020202020204" charset="0"/>
                <a:hlinkClick r:id="rId3"/>
              </a:rPr>
              <a:t>https://www.antena3.com/noticias/cultura/calcula-huella-carbono-este-impacto-que-dejas-planeta_201911195dd3e1d90cf24c37c4394ca6.html</a:t>
            </a:r>
            <a:endParaRPr dirty="0">
              <a:latin typeface="Lato Light" panose="020B0604020202020204" charset="0"/>
            </a:endParaRPr>
          </a:p>
          <a:p>
            <a:pPr marL="0" lvl="0" indent="0" rtl="0">
              <a:lnSpc>
                <a:spcPct val="100000"/>
              </a:lnSpc>
              <a:spcBef>
                <a:spcPts val="0"/>
              </a:spcBef>
              <a:spcAft>
                <a:spcPts val="0"/>
              </a:spcAft>
              <a:buClr>
                <a:schemeClr val="dk1"/>
              </a:buClr>
              <a:buSzPts val="1200"/>
              <a:buFont typeface="Calibri"/>
              <a:buNone/>
            </a:pPr>
            <a:endParaRPr dirty="0">
              <a:latin typeface="Lato Light" panose="020B0604020202020204" charset="0"/>
              <a:ea typeface="Lato Light"/>
              <a:cs typeface="Lato Light"/>
              <a:sym typeface="Lato Light"/>
            </a:endParaRPr>
          </a:p>
          <a:p>
            <a:pPr marL="0" marR="0" lvl="0" indent="0" rtl="0">
              <a:lnSpc>
                <a:spcPct val="100000"/>
              </a:lnSpc>
              <a:spcBef>
                <a:spcPts val="0"/>
              </a:spcBef>
              <a:spcAft>
                <a:spcPts val="0"/>
              </a:spcAft>
              <a:buClr>
                <a:schemeClr val="dk1"/>
              </a:buClr>
              <a:buSzPts val="1200"/>
              <a:buFont typeface="Lato Light"/>
              <a:buNone/>
            </a:pPr>
            <a:r>
              <a:rPr lang="es-ES" dirty="0">
                <a:latin typeface="Lato Light" panose="020B0604020202020204" charset="0"/>
                <a:ea typeface="Lato Light"/>
                <a:cs typeface="Lato Light"/>
                <a:sym typeface="Lato Light"/>
              </a:rPr>
              <a:t>Una vez conocido el tamaño de la huella, es posible implementar una estrategia de reducción y/o compensación de emisiones, a través de diferentes programas, públicos o privados.</a:t>
            </a:r>
            <a:endParaRPr dirty="0">
              <a:latin typeface="Lato Light" panose="020B0604020202020204" charset="0"/>
            </a:endParaRPr>
          </a:p>
          <a:p>
            <a:pPr marL="0" lvl="0" indent="0" algn="just" rtl="0">
              <a:lnSpc>
                <a:spcPct val="100000"/>
              </a:lnSpc>
              <a:spcBef>
                <a:spcPts val="0"/>
              </a:spcBef>
              <a:spcAft>
                <a:spcPts val="0"/>
              </a:spcAft>
              <a:buClr>
                <a:schemeClr val="dk1"/>
              </a:buClr>
              <a:buSzPts val="1200"/>
              <a:buFont typeface="Calibri"/>
              <a:buNone/>
            </a:pPr>
            <a:endParaRPr sz="1200" dirty="0">
              <a:latin typeface="Lato Light"/>
              <a:ea typeface="Lato Light"/>
              <a:cs typeface="Lato Light"/>
              <a:sym typeface="Lato Light"/>
            </a:endParaRPr>
          </a:p>
          <a:p>
            <a:pPr marL="0" lvl="0" indent="0" algn="l" rtl="0">
              <a:lnSpc>
                <a:spcPct val="100000"/>
              </a:lnSpc>
              <a:spcBef>
                <a:spcPts val="0"/>
              </a:spcBef>
              <a:spcAft>
                <a:spcPts val="0"/>
              </a:spcAft>
              <a:buClr>
                <a:schemeClr val="dk1"/>
              </a:buClr>
              <a:buSzPts val="1200"/>
              <a:buFont typeface="Calibri"/>
              <a:buNone/>
            </a:pPr>
            <a:endParaRPr dirty="0"/>
          </a:p>
        </p:txBody>
      </p:sp>
      <p:sp>
        <p:nvSpPr>
          <p:cNvPr id="660" name="Google Shape;660;p6: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7:notes"/>
          <p:cNvSpPr txBox="1">
            <a:spLocks noGrp="1"/>
          </p:cNvSpPr>
          <p:nvPr>
            <p:ph type="body" idx="1"/>
          </p:nvPr>
        </p:nvSpPr>
        <p:spPr>
          <a:xfrm>
            <a:off x="327991" y="4776788"/>
            <a:ext cx="6047409" cy="39084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s-ES" b="0" i="0" dirty="0">
                <a:solidFill>
                  <a:schemeClr val="dk1"/>
                </a:solidFill>
                <a:latin typeface="Lato Light" panose="020B0604020202020204" charset="0"/>
                <a:sym typeface="Calibri"/>
              </a:rPr>
              <a:t>La huella ecológica también se llama</a:t>
            </a:r>
            <a:r>
              <a:rPr lang="es-ES" b="1" i="0" dirty="0">
                <a:solidFill>
                  <a:schemeClr val="dk1"/>
                </a:solidFill>
                <a:latin typeface="Lato Light" panose="020B0604020202020204" charset="0"/>
                <a:sym typeface="Calibri"/>
              </a:rPr>
              <a:t> mochila ecológica</a:t>
            </a:r>
            <a:r>
              <a:rPr lang="es-ES" b="0" i="0" dirty="0">
                <a:solidFill>
                  <a:schemeClr val="dk1"/>
                </a:solidFill>
                <a:latin typeface="Lato Light" panose="020B0604020202020204" charset="0"/>
                <a:sym typeface="Calibri"/>
              </a:rPr>
              <a:t>. </a:t>
            </a:r>
          </a:p>
          <a:p>
            <a:pPr marL="0" marR="0" lvl="0" indent="0" algn="l" rtl="0">
              <a:lnSpc>
                <a:spcPct val="100000"/>
              </a:lnSpc>
              <a:spcBef>
                <a:spcPts val="0"/>
              </a:spcBef>
              <a:spcAft>
                <a:spcPts val="0"/>
              </a:spcAft>
              <a:buClr>
                <a:schemeClr val="dk1"/>
              </a:buClr>
              <a:buSzPts val="1200"/>
              <a:buFont typeface="Calibri"/>
              <a:buNone/>
            </a:pPr>
            <a:r>
              <a:rPr lang="es-ES" b="0" i="0" dirty="0">
                <a:solidFill>
                  <a:schemeClr val="dk1"/>
                </a:solidFill>
                <a:latin typeface="Lato Light" panose="020B0604020202020204" charset="0"/>
                <a:sym typeface="Calibri"/>
              </a:rPr>
              <a:t>Es </a:t>
            </a:r>
            <a:r>
              <a:rPr lang="es-ES" b="1" i="0" dirty="0">
                <a:solidFill>
                  <a:schemeClr val="dk1"/>
                </a:solidFill>
                <a:latin typeface="Lato Light" panose="020B0604020202020204" charset="0"/>
                <a:sym typeface="Calibri"/>
              </a:rPr>
              <a:t>el efecto que tienen nuestros hábitos y costumbres en el medio ambiente; </a:t>
            </a:r>
            <a:r>
              <a:rPr lang="es-ES" b="0" i="0" dirty="0">
                <a:solidFill>
                  <a:schemeClr val="dk1"/>
                </a:solidFill>
                <a:latin typeface="Lato Light" panose="020B0604020202020204" charset="0"/>
                <a:sym typeface="Calibri"/>
              </a:rPr>
              <a:t>así podemos definir </a:t>
            </a:r>
            <a:r>
              <a:rPr lang="es-ES" b="1" i="0" dirty="0">
                <a:solidFill>
                  <a:schemeClr val="dk1"/>
                </a:solidFill>
                <a:latin typeface="Lato Light" panose="020B0604020202020204" charset="0"/>
                <a:sym typeface="Calibri"/>
              </a:rPr>
              <a:t>si una actividad es sostenible o no.</a:t>
            </a:r>
          </a:p>
          <a:p>
            <a:pPr marL="0" marR="0" lvl="0" indent="0" algn="l" rtl="0">
              <a:lnSpc>
                <a:spcPct val="100000"/>
              </a:lnSpc>
              <a:spcBef>
                <a:spcPts val="0"/>
              </a:spcBef>
              <a:spcAft>
                <a:spcPts val="0"/>
              </a:spcAft>
              <a:buClr>
                <a:schemeClr val="dk1"/>
              </a:buClr>
              <a:buSzPts val="1200"/>
              <a:buFont typeface="Calibri"/>
              <a:buNone/>
            </a:pPr>
            <a:r>
              <a:rPr lang="es-ES" b="0" i="0" dirty="0">
                <a:solidFill>
                  <a:schemeClr val="dk1"/>
                </a:solidFill>
                <a:latin typeface="Lato Light" panose="020B0604020202020204" charset="0"/>
                <a:sym typeface="Calibri"/>
              </a:rPr>
              <a:t>Mide el terreno que necesitamos para producir y para asimilar los desechos que esa actividad genera. </a:t>
            </a:r>
          </a:p>
          <a:p>
            <a:pPr marL="0" marR="0" lvl="0" indent="0" algn="l" rtl="0">
              <a:lnSpc>
                <a:spcPct val="100000"/>
              </a:lnSpc>
              <a:spcBef>
                <a:spcPts val="0"/>
              </a:spcBef>
              <a:spcAft>
                <a:spcPts val="0"/>
              </a:spcAft>
              <a:buClr>
                <a:schemeClr val="dk1"/>
              </a:buClr>
              <a:buSzPts val="1200"/>
              <a:buFont typeface="Calibri"/>
              <a:buNone/>
            </a:pPr>
            <a:r>
              <a:rPr lang="es-ES" b="1" i="0" u="sng" strike="noStrike" dirty="0">
                <a:solidFill>
                  <a:schemeClr val="hlink"/>
                </a:solidFill>
                <a:latin typeface="Lato Light" panose="020B0604020202020204" charset="0"/>
                <a:sym typeface="Calibri"/>
                <a:hlinkClick r:id="rId3"/>
              </a:rPr>
              <a:t>Es difícil conocer nuestra huella</a:t>
            </a:r>
            <a:r>
              <a:rPr lang="es-ES" b="1" i="0" dirty="0">
                <a:solidFill>
                  <a:schemeClr val="dk1"/>
                </a:solidFill>
                <a:latin typeface="Lato Light" panose="020B0604020202020204" charset="0"/>
                <a:sym typeface="Calibri"/>
              </a:rPr>
              <a:t>; pero sí podemos saber cómo reducirla. Todas las fases de producción generan huella. Podemos diferenciar entre cuatro tipos de huellas: la de suelo, la hídrica, la de carbono y la de materiales</a:t>
            </a:r>
            <a:r>
              <a:rPr lang="es-ES" b="0" i="0" dirty="0">
                <a:solidFill>
                  <a:schemeClr val="dk1"/>
                </a:solidFill>
                <a:latin typeface="Lato Light" panose="020B0604020202020204" charset="0"/>
                <a:sym typeface="Calibri"/>
              </a:rPr>
              <a:t>, que sirven para calcular la extensión de terreno, el consumo de agua, las emisiones de gases de efecto invernadero la cantidad de materiales que intervienen en todas las fases de producción.</a:t>
            </a:r>
          </a:p>
          <a:p>
            <a:pPr marL="0" marR="0" lvl="0" indent="0" algn="l" rtl="0">
              <a:lnSpc>
                <a:spcPct val="100000"/>
              </a:lnSpc>
              <a:spcBef>
                <a:spcPts val="0"/>
              </a:spcBef>
              <a:spcAft>
                <a:spcPts val="0"/>
              </a:spcAft>
              <a:buClr>
                <a:schemeClr val="dk1"/>
              </a:buClr>
              <a:buSzPts val="1200"/>
              <a:buFont typeface="Calibri"/>
              <a:buNone/>
            </a:pPr>
            <a:br>
              <a:rPr lang="es-ES" b="1" i="0" dirty="0">
                <a:solidFill>
                  <a:schemeClr val="dk1"/>
                </a:solidFill>
                <a:latin typeface="Lato Light" panose="020B0604020202020204" charset="0"/>
                <a:sym typeface="Calibri"/>
              </a:rPr>
            </a:br>
            <a:r>
              <a:rPr lang="es-ES" b="0" i="0" dirty="0">
                <a:solidFill>
                  <a:schemeClr val="dk1"/>
                </a:solidFill>
                <a:latin typeface="Lato Light" panose="020B0604020202020204" charset="0"/>
                <a:sym typeface="Calibri"/>
              </a:rPr>
              <a:t>Nos comemos el planeta. </a:t>
            </a:r>
            <a:r>
              <a:rPr lang="es-ES" b="1" i="0" dirty="0">
                <a:solidFill>
                  <a:schemeClr val="dk1"/>
                </a:solidFill>
                <a:latin typeface="Lato Light" panose="020B0604020202020204" charset="0"/>
                <a:sym typeface="Calibri"/>
              </a:rPr>
              <a:t>Consumimos más recursos y producimos más residuos que la biocapacidad del planeta de asimilarlos. La humanidad está consumiendo una cantidad de recursos naturales equivalente a </a:t>
            </a:r>
            <a:r>
              <a:rPr lang="es-ES" b="1" i="0" u="sng" strike="noStrike" dirty="0">
                <a:solidFill>
                  <a:schemeClr val="hlink"/>
                </a:solidFill>
                <a:latin typeface="Lato Light" panose="020B0604020202020204" charset="0"/>
                <a:sym typeface="Calibri"/>
                <a:hlinkClick r:id="rId4"/>
              </a:rPr>
              <a:t>1,6 planetas. De seguir así, en 2020 se necesitarían 1,75 planetas, y 2,5 planetas en 2050</a:t>
            </a:r>
            <a:r>
              <a:rPr lang="es-ES" b="1" i="0" dirty="0">
                <a:solidFill>
                  <a:schemeClr val="dk1"/>
                </a:solidFill>
                <a:latin typeface="Lato Light" panose="020B0604020202020204" charset="0"/>
                <a:sym typeface="Calibri"/>
              </a:rPr>
              <a:t>. </a:t>
            </a:r>
            <a:r>
              <a:rPr lang="es-ES" b="0" i="0" dirty="0">
                <a:solidFill>
                  <a:schemeClr val="dk1"/>
                </a:solidFill>
                <a:latin typeface="Lato Light" panose="020B0604020202020204" charset="0"/>
                <a:sym typeface="Calibri"/>
              </a:rPr>
              <a:t>Según los datos oficiales de </a:t>
            </a:r>
            <a:r>
              <a:rPr lang="es-ES" b="0" i="0" u="sng" strike="noStrike" dirty="0">
                <a:solidFill>
                  <a:schemeClr val="hlink"/>
                </a:solidFill>
                <a:latin typeface="Lato Light" panose="020B0604020202020204" charset="0"/>
                <a:sym typeface="Calibri"/>
                <a:hlinkClick r:id="rId5"/>
              </a:rPr>
              <a:t>Global </a:t>
            </a:r>
            <a:r>
              <a:rPr lang="es-ES" b="0" i="0" u="sng" strike="noStrike" dirty="0" err="1">
                <a:solidFill>
                  <a:schemeClr val="hlink"/>
                </a:solidFill>
                <a:latin typeface="Lato Light" panose="020B0604020202020204" charset="0"/>
                <a:sym typeface="Calibri"/>
                <a:hlinkClick r:id="rId5"/>
              </a:rPr>
              <a:t>Footprint</a:t>
            </a:r>
            <a:r>
              <a:rPr lang="es-ES" b="0" i="0" u="sng" strike="noStrike" dirty="0">
                <a:solidFill>
                  <a:schemeClr val="hlink"/>
                </a:solidFill>
                <a:latin typeface="Lato Light" panose="020B0604020202020204" charset="0"/>
                <a:sym typeface="Calibri"/>
                <a:hlinkClick r:id="rId5"/>
              </a:rPr>
              <a:t> Network</a:t>
            </a:r>
            <a:r>
              <a:rPr lang="es-ES" u="sng" strike="noStrike" dirty="0">
                <a:latin typeface="Lato Light" panose="020B0604020202020204" charset="0"/>
              </a:rPr>
              <a:t>.</a:t>
            </a:r>
          </a:p>
          <a:p>
            <a:pPr marL="0" marR="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0" marR="0" lvl="0" indent="0" algn="l" rtl="0">
              <a:lnSpc>
                <a:spcPct val="100000"/>
              </a:lnSpc>
              <a:spcBef>
                <a:spcPts val="0"/>
              </a:spcBef>
              <a:spcAft>
                <a:spcPts val="0"/>
              </a:spcAft>
              <a:buClr>
                <a:schemeClr val="dk1"/>
              </a:buClr>
              <a:buSzPts val="1200"/>
              <a:buFont typeface="Calibri"/>
              <a:buNone/>
            </a:pPr>
            <a:r>
              <a:rPr lang="es-ES" b="0" i="0" dirty="0">
                <a:solidFill>
                  <a:schemeClr val="dk1"/>
                </a:solidFill>
                <a:latin typeface="Lato Light" panose="020B0604020202020204" charset="0"/>
                <a:sym typeface="Calibri"/>
              </a:rPr>
              <a:t>Amplía información: </a:t>
            </a:r>
            <a:r>
              <a:rPr lang="es-ES" u="sng" dirty="0">
                <a:solidFill>
                  <a:schemeClr val="hlink"/>
                </a:solidFill>
                <a:latin typeface="Lato Light" panose="020B0604020202020204" charset="0"/>
                <a:hlinkClick r:id="rId6"/>
              </a:rPr>
              <a:t>http://www.rtve.es/las-claves/huella-ecologica-2018-05-30/</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a typeface="Lato Light"/>
              <a:cs typeface="Lato Light"/>
              <a:sym typeface="Lato Light"/>
            </a:endParaRPr>
          </a:p>
          <a:p>
            <a:pPr marL="0" marR="0" lvl="0" indent="0" algn="l" rtl="0">
              <a:lnSpc>
                <a:spcPct val="100000"/>
              </a:lnSpc>
              <a:spcBef>
                <a:spcPts val="0"/>
              </a:spcBef>
              <a:spcAft>
                <a:spcPts val="0"/>
              </a:spcAft>
              <a:buClr>
                <a:schemeClr val="dk1"/>
              </a:buClr>
              <a:buSzPts val="1200"/>
              <a:buFont typeface="Lato Light"/>
              <a:buNone/>
            </a:pPr>
            <a:r>
              <a:rPr lang="es-ES" dirty="0">
                <a:latin typeface="Lato Light" panose="020B0604020202020204" charset="0"/>
                <a:ea typeface="Lato Light"/>
                <a:cs typeface="Lato Light"/>
                <a:sym typeface="Lato Light"/>
              </a:rPr>
              <a:t>Visualiza el vídeo: </a:t>
            </a:r>
            <a:r>
              <a:rPr lang="es-ES" u="sng" dirty="0">
                <a:solidFill>
                  <a:schemeClr val="hlink"/>
                </a:solidFill>
                <a:latin typeface="Lato Light" panose="020B0604020202020204" charset="0"/>
                <a:hlinkClick r:id="rId7"/>
              </a:rPr>
              <a:t>https://www.youtube.com/watch?v=TM2Be7MqykY</a:t>
            </a:r>
            <a:endParaRPr sz="1200" dirty="0">
              <a:latin typeface="Lato Light"/>
              <a:ea typeface="Lato Light"/>
              <a:cs typeface="Lato Light"/>
              <a:sym typeface="Lato Light"/>
            </a:endParaRPr>
          </a:p>
        </p:txBody>
      </p:sp>
      <p:sp>
        <p:nvSpPr>
          <p:cNvPr id="669" name="Google Shape;669;p7: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8: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675" name="Google Shape;675;p8: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9" name="Google Shape;699;p9:notes"/>
          <p:cNvSpPr txBox="1">
            <a:spLocks noGrp="1"/>
          </p:cNvSpPr>
          <p:nvPr>
            <p:ph type="body" idx="1"/>
          </p:nvPr>
        </p:nvSpPr>
        <p:spPr>
          <a:xfrm>
            <a:off x="198784" y="4776788"/>
            <a:ext cx="6281530"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sz="1200" b="0" i="0" dirty="0">
                <a:solidFill>
                  <a:schemeClr val="dk1"/>
                </a:solidFill>
                <a:latin typeface="Lato Light" panose="020B0604020202020204" charset="0"/>
                <a:sym typeface="Calibri"/>
              </a:rPr>
              <a:t>La sostenibilidad trata de garantizar las necesidades del presente sin comprometer a las futuras generaciones. ¿Cómo? Sin renunciar a ninguno de los </a:t>
            </a:r>
            <a:r>
              <a:rPr lang="es-ES" sz="1200" b="1" i="0" dirty="0">
                <a:solidFill>
                  <a:schemeClr val="dk1"/>
                </a:solidFill>
                <a:latin typeface="Lato Light" panose="020B0604020202020204" charset="0"/>
                <a:sym typeface="Calibri"/>
              </a:rPr>
              <a:t>tres pilares esenciales: la protección medioambiental, el desarrollo social y el crecimiento económico</a:t>
            </a:r>
            <a:r>
              <a:rPr lang="es-ES" sz="1200" b="0" i="0" dirty="0">
                <a:solidFill>
                  <a:schemeClr val="dk1"/>
                </a:solidFill>
                <a:latin typeface="Lato Light" panose="020B0604020202020204" charset="0"/>
                <a:sym typeface="Calibri"/>
              </a:rPr>
              <a:t>.</a:t>
            </a: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228600" lvl="0" algn="l" rtl="0">
              <a:lnSpc>
                <a:spcPct val="100000"/>
              </a:lnSpc>
              <a:spcBef>
                <a:spcPts val="0"/>
              </a:spcBef>
              <a:spcAft>
                <a:spcPts val="0"/>
              </a:spcAft>
              <a:buClr>
                <a:schemeClr val="dk1"/>
              </a:buClr>
              <a:buSzPts val="1200"/>
              <a:buFont typeface="+mj-lt"/>
              <a:buAutoNum type="arabicPeriod"/>
            </a:pPr>
            <a:r>
              <a:rPr lang="es-ES" sz="1200" b="1" i="0" dirty="0">
                <a:solidFill>
                  <a:schemeClr val="dk1"/>
                </a:solidFill>
                <a:latin typeface="Lato Light" panose="020B0604020202020204" charset="0"/>
                <a:sym typeface="Calibri"/>
              </a:rPr>
              <a:t>Sostenibilidad</a:t>
            </a:r>
            <a:r>
              <a:rPr lang="es-ES" sz="1200" b="0" i="0" dirty="0">
                <a:solidFill>
                  <a:schemeClr val="dk1"/>
                </a:solidFill>
                <a:latin typeface="Lato Light" panose="020B0604020202020204" charset="0"/>
                <a:sym typeface="Calibri"/>
              </a:rPr>
              <a:t> es asumir que la naturaleza y el medio ambiente </a:t>
            </a:r>
            <a:r>
              <a:rPr lang="es-ES" sz="1200" b="1" i="0" dirty="0">
                <a:solidFill>
                  <a:schemeClr val="dk1"/>
                </a:solidFill>
                <a:latin typeface="Lato Light" panose="020B0604020202020204" charset="0"/>
                <a:sym typeface="Calibri"/>
              </a:rPr>
              <a:t>no son una fuente inagotable de recursos</a:t>
            </a:r>
            <a:r>
              <a:rPr lang="es-ES" sz="1200" b="0" i="0" dirty="0">
                <a:solidFill>
                  <a:schemeClr val="dk1"/>
                </a:solidFill>
                <a:latin typeface="Lato Light" panose="020B0604020202020204" charset="0"/>
                <a:sym typeface="Calibri"/>
              </a:rPr>
              <a:t>, siendo necesario su protección y uso racional.</a:t>
            </a:r>
            <a:endParaRPr dirty="0">
              <a:latin typeface="Lato Light" panose="020B0604020202020204" charset="0"/>
            </a:endParaRPr>
          </a:p>
          <a:p>
            <a:pPr marL="228600" lvl="0" algn="l" rtl="0">
              <a:lnSpc>
                <a:spcPct val="100000"/>
              </a:lnSpc>
              <a:spcBef>
                <a:spcPts val="0"/>
              </a:spcBef>
              <a:spcAft>
                <a:spcPts val="0"/>
              </a:spcAft>
              <a:buClr>
                <a:schemeClr val="dk1"/>
              </a:buClr>
              <a:buSzPts val="1200"/>
              <a:buFont typeface="+mj-lt"/>
              <a:buAutoNum type="arabicPeriod"/>
            </a:pPr>
            <a:r>
              <a:rPr lang="es-ES" sz="1200" b="1" i="0" dirty="0">
                <a:solidFill>
                  <a:schemeClr val="dk1"/>
                </a:solidFill>
                <a:latin typeface="Lato Light" panose="020B0604020202020204" charset="0"/>
                <a:sym typeface="Calibri"/>
              </a:rPr>
              <a:t>Sostenibilidad</a:t>
            </a:r>
            <a:r>
              <a:rPr lang="es-ES" sz="1200" b="0" i="0" dirty="0">
                <a:solidFill>
                  <a:schemeClr val="dk1"/>
                </a:solidFill>
                <a:latin typeface="Lato Light" panose="020B0604020202020204" charset="0"/>
                <a:sym typeface="Calibri"/>
              </a:rPr>
              <a:t> es promover el desarrollo social </a:t>
            </a:r>
            <a:r>
              <a:rPr lang="es-ES" sz="1200" b="1" i="0" dirty="0">
                <a:solidFill>
                  <a:schemeClr val="dk1"/>
                </a:solidFill>
                <a:latin typeface="Lato Light" panose="020B0604020202020204" charset="0"/>
                <a:sym typeface="Calibri"/>
              </a:rPr>
              <a:t>buscando la cohesión entre comunidades y culturas para alcanzar niveles satisfacto­rios en la calidad de vida</a:t>
            </a:r>
            <a:r>
              <a:rPr lang="es-ES" sz="1200" b="0" i="0" dirty="0">
                <a:solidFill>
                  <a:schemeClr val="dk1"/>
                </a:solidFill>
                <a:latin typeface="Lato Light" panose="020B0604020202020204" charset="0"/>
                <a:sym typeface="Calibri"/>
              </a:rPr>
              <a:t>, sanidad y educación.</a:t>
            </a:r>
            <a:endParaRPr dirty="0">
              <a:latin typeface="Lato Light" panose="020B0604020202020204" charset="0"/>
            </a:endParaRPr>
          </a:p>
          <a:p>
            <a:pPr marL="228600" lvl="0" algn="l" rtl="0">
              <a:lnSpc>
                <a:spcPct val="100000"/>
              </a:lnSpc>
              <a:spcBef>
                <a:spcPts val="0"/>
              </a:spcBef>
              <a:spcAft>
                <a:spcPts val="0"/>
              </a:spcAft>
              <a:buClr>
                <a:schemeClr val="dk1"/>
              </a:buClr>
              <a:buSzPts val="1200"/>
              <a:buFont typeface="+mj-lt"/>
              <a:buAutoNum type="arabicPeriod"/>
            </a:pPr>
            <a:r>
              <a:rPr lang="es-ES" sz="1200" b="1" i="0" dirty="0">
                <a:solidFill>
                  <a:schemeClr val="dk1"/>
                </a:solidFill>
                <a:latin typeface="Lato Light" panose="020B0604020202020204" charset="0"/>
                <a:sym typeface="Calibri"/>
              </a:rPr>
              <a:t>Sostenibilidad es promover un crecimiento económico que genere riqueza equitativa</a:t>
            </a:r>
            <a:r>
              <a:rPr lang="es-ES" sz="1200" b="0" i="0" dirty="0">
                <a:solidFill>
                  <a:schemeClr val="dk1"/>
                </a:solidFill>
                <a:latin typeface="Lato Light" panose="020B0604020202020204" charset="0"/>
                <a:sym typeface="Calibri"/>
              </a:rPr>
              <a:t> para todos sin dañar el medio ambiente.</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sz="1200" b="0" i="0" dirty="0">
              <a:solidFill>
                <a:schemeClr val="dk1"/>
              </a:solidFill>
              <a:latin typeface="Lato Light" panose="020B0604020202020204" charset="0"/>
              <a:sym typeface="Calibri"/>
            </a:endParaRPr>
          </a:p>
          <a:p>
            <a:pPr marL="0" lvl="0" indent="0" algn="l" rtl="0">
              <a:lnSpc>
                <a:spcPct val="100000"/>
              </a:lnSpc>
              <a:spcBef>
                <a:spcPts val="0"/>
              </a:spcBef>
              <a:spcAft>
                <a:spcPts val="0"/>
              </a:spcAft>
              <a:buClr>
                <a:schemeClr val="dk1"/>
              </a:buClr>
              <a:buSzPts val="1200"/>
              <a:buFont typeface="Calibri"/>
              <a:buNone/>
            </a:pPr>
            <a:r>
              <a:rPr lang="es-ES" sz="1200" b="0" i="0" dirty="0">
                <a:solidFill>
                  <a:schemeClr val="dk1"/>
                </a:solidFill>
                <a:latin typeface="Lato Light" panose="020B0604020202020204" charset="0"/>
                <a:sym typeface="Calibri"/>
              </a:rPr>
              <a:t>Por </a:t>
            </a:r>
            <a:r>
              <a:rPr lang="es-ES" sz="1200" b="1" i="0" dirty="0">
                <a:solidFill>
                  <a:schemeClr val="dk1"/>
                </a:solidFill>
                <a:latin typeface="Lato Light" panose="020B0604020202020204" charset="0"/>
                <a:sym typeface="Calibri"/>
              </a:rPr>
              <a:t>Consumo Responsable </a:t>
            </a:r>
            <a:r>
              <a:rPr lang="es-ES" sz="1200" b="0" i="0" dirty="0">
                <a:solidFill>
                  <a:schemeClr val="dk1"/>
                </a:solidFill>
                <a:latin typeface="Lato Light" panose="020B0604020202020204" charset="0"/>
                <a:sym typeface="Calibri"/>
              </a:rPr>
              <a:t>entendemos la elección de los productos y servicios no solo en base a su calidad y precio sino también por su impacto ambiental y social, y por la conducta de las empresas que los elaboran.</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sz="1200" b="0" i="0" dirty="0">
                <a:solidFill>
                  <a:schemeClr val="dk1"/>
                </a:solidFill>
                <a:latin typeface="Lato Light" panose="020B0604020202020204" charset="0"/>
                <a:sym typeface="Calibri"/>
              </a:rPr>
              <a:t>Otra acepción de Consumo Responsable, o consumo crítico, complementaria a la definición anterior, es aquel que implica consumir menos, eligiendo consumir solo lo necesario, y estando atentos a cómo nos influye la publicidad en la creación de necesidades superfluas.</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sz="1200" b="0" i="0" dirty="0">
                <a:solidFill>
                  <a:schemeClr val="dk1"/>
                </a:solidFill>
                <a:latin typeface="Lato Light" panose="020B0604020202020204" charset="0"/>
                <a:sym typeface="Calibri"/>
              </a:rPr>
              <a:t>Reflexionamos sobre el consumo responsable, puedes ampliar información en:</a:t>
            </a:r>
            <a:endParaRPr dirty="0">
              <a:latin typeface="Lato Light" panose="020B0604020202020204" charset="0"/>
            </a:endParaRPr>
          </a:p>
          <a:p>
            <a:pPr marL="0" lvl="0" indent="0" algn="l" rtl="0">
              <a:lnSpc>
                <a:spcPct val="100000"/>
              </a:lnSpc>
              <a:spcBef>
                <a:spcPts val="0"/>
              </a:spcBef>
              <a:spcAft>
                <a:spcPts val="0"/>
              </a:spcAft>
              <a:buClr>
                <a:schemeClr val="hlink"/>
              </a:buClr>
              <a:buSzPts val="1200"/>
              <a:buFont typeface="Calibri"/>
              <a:buNone/>
            </a:pPr>
            <a:r>
              <a:rPr lang="es-ES" u="sng" dirty="0">
                <a:solidFill>
                  <a:schemeClr val="hlink"/>
                </a:solidFill>
                <a:latin typeface="Lato Light" panose="020B0604020202020204" charset="0"/>
                <a:hlinkClick r:id="rId3"/>
              </a:rPr>
              <a:t>https://ecodes.org/actua-en-consumo-responsable/criterios-para-un-consumo-responsable#.Xh76z8hKjIU</a:t>
            </a:r>
            <a:endParaRPr sz="1200" b="0" i="0" dirty="0">
              <a:solidFill>
                <a:schemeClr val="dk1"/>
              </a:solidFill>
              <a:latin typeface="Calibri"/>
              <a:ea typeface="Calibri"/>
              <a:cs typeface="Calibri"/>
              <a:sym typeface="Calibri"/>
            </a:endParaRPr>
          </a:p>
        </p:txBody>
      </p:sp>
      <p:sp>
        <p:nvSpPr>
          <p:cNvPr id="700" name="Google Shape;700;p9: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4" name="Google Shape;714;p10: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LOS PARES DISCUTEN:</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r>
              <a:rPr lang="es-ES" dirty="0">
                <a:latin typeface="Lato Light" panose="020B0604020202020204" charset="0"/>
              </a:rPr>
              <a:t>ESTRATEGIA DE APRENDIZAJE COOPERATIVO:</a:t>
            </a:r>
            <a:endParaRPr dirty="0">
              <a:latin typeface="Lato Light" panose="020B0604020202020204" charset="0"/>
            </a:endParaRPr>
          </a:p>
          <a:p>
            <a:pPr marL="0" lvl="0" indent="0" algn="l" rtl="0">
              <a:lnSpc>
                <a:spcPct val="100000"/>
              </a:lnSpc>
              <a:spcBef>
                <a:spcPts val="0"/>
              </a:spcBef>
              <a:spcAft>
                <a:spcPts val="0"/>
              </a:spcAft>
              <a:buClr>
                <a:schemeClr val="dk1"/>
              </a:buClr>
              <a:buSzPts val="1200"/>
              <a:buFont typeface="Calibri"/>
              <a:buNone/>
            </a:pPr>
            <a:endParaRPr dirty="0">
              <a:latin typeface="Lato Light" panose="020B0604020202020204" charset="0"/>
            </a:endParaRPr>
          </a:p>
          <a:p>
            <a:pPr marL="228600" lvl="0" indent="-228600" algn="l" rtl="0">
              <a:lnSpc>
                <a:spcPct val="100000"/>
              </a:lnSpc>
              <a:spcBef>
                <a:spcPts val="0"/>
              </a:spcBef>
              <a:spcAft>
                <a:spcPts val="0"/>
              </a:spcAft>
              <a:buClr>
                <a:schemeClr val="dk1"/>
              </a:buClr>
              <a:buSzPts val="1200"/>
              <a:buFont typeface="Calibri"/>
              <a:buAutoNum type="arabicPeriod"/>
            </a:pPr>
            <a:r>
              <a:rPr lang="es-ES" dirty="0">
                <a:latin typeface="Lato Light" panose="020B0604020202020204" charset="0"/>
              </a:rPr>
              <a:t>El profesor plantea una pregunta.</a:t>
            </a:r>
            <a:endParaRPr dirty="0">
              <a:latin typeface="Lato Light" panose="020B0604020202020204" charset="0"/>
            </a:endParaRPr>
          </a:p>
          <a:p>
            <a:pPr marL="228600" lvl="0" indent="-228600" algn="l" rtl="0">
              <a:lnSpc>
                <a:spcPct val="100000"/>
              </a:lnSpc>
              <a:spcBef>
                <a:spcPts val="0"/>
              </a:spcBef>
              <a:spcAft>
                <a:spcPts val="0"/>
              </a:spcAft>
              <a:buClr>
                <a:schemeClr val="dk1"/>
              </a:buClr>
              <a:buSzPts val="1200"/>
              <a:buFont typeface="Calibri"/>
              <a:buAutoNum type="arabicPeriod"/>
            </a:pPr>
            <a:r>
              <a:rPr lang="es-ES" dirty="0">
                <a:latin typeface="Lato Light" panose="020B0604020202020204" charset="0"/>
              </a:rPr>
              <a:t>Los miembros de la pareja buscan información en distintas fuentes.</a:t>
            </a:r>
            <a:endParaRPr dirty="0">
              <a:latin typeface="Lato Light" panose="020B0604020202020204" charset="0"/>
            </a:endParaRPr>
          </a:p>
          <a:p>
            <a:pPr marL="228600" lvl="0" indent="-228600" algn="l" rtl="0">
              <a:lnSpc>
                <a:spcPct val="100000"/>
              </a:lnSpc>
              <a:spcBef>
                <a:spcPts val="0"/>
              </a:spcBef>
              <a:spcAft>
                <a:spcPts val="0"/>
              </a:spcAft>
              <a:buClr>
                <a:schemeClr val="dk1"/>
              </a:buClr>
              <a:buSzPts val="1200"/>
              <a:buFont typeface="Calibri"/>
              <a:buAutoNum type="arabicPeriod"/>
            </a:pPr>
            <a:r>
              <a:rPr lang="es-ES" dirty="0">
                <a:latin typeface="Lato Light" panose="020B0604020202020204" charset="0"/>
              </a:rPr>
              <a:t>A la señal del profesor, la pareja debate sobre la solución encontrada a la pregunta planteada por el profesor hasta llegar a la respuesta consensuada. El profesor dirá cuánto tiempo hay para esto, dependiendo de la complejidad de la pregunta. </a:t>
            </a:r>
            <a:endParaRPr dirty="0">
              <a:latin typeface="Lato Light" panose="020B0604020202020204" charset="0"/>
            </a:endParaRPr>
          </a:p>
          <a:p>
            <a:pPr marL="228600" lvl="0" indent="-228600" algn="l" rtl="0">
              <a:lnSpc>
                <a:spcPct val="100000"/>
              </a:lnSpc>
              <a:spcBef>
                <a:spcPts val="0"/>
              </a:spcBef>
              <a:spcAft>
                <a:spcPts val="0"/>
              </a:spcAft>
              <a:buClr>
                <a:schemeClr val="dk1"/>
              </a:buClr>
              <a:buSzPts val="1200"/>
              <a:buFont typeface="Calibri"/>
              <a:buAutoNum type="arabicPeriod"/>
            </a:pPr>
            <a:r>
              <a:rPr lang="es-ES" dirty="0">
                <a:latin typeface="Lato Light" panose="020B0604020202020204" charset="0"/>
              </a:rPr>
              <a:t>Exponen la solución común al resto del grupo. </a:t>
            </a:r>
            <a:endParaRPr dirty="0">
              <a:latin typeface="Lato Light" panose="020B0604020202020204" charset="0"/>
            </a:endParaRPr>
          </a:p>
        </p:txBody>
      </p:sp>
      <p:sp>
        <p:nvSpPr>
          <p:cNvPr id="715" name="Google Shape;715;p10: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s-ES"/>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General Slide">
  <p:cSld name="General Slide">
    <p:spTree>
      <p:nvGrpSpPr>
        <p:cNvPr id="1" name="Shape 13"/>
        <p:cNvGrpSpPr/>
        <p:nvPr/>
      </p:nvGrpSpPr>
      <p:grpSpPr>
        <a:xfrm>
          <a:off x="0" y="0"/>
          <a:ext cx="0" cy="0"/>
          <a:chOff x="0" y="0"/>
          <a:chExt cx="0" cy="0"/>
        </a:xfrm>
      </p:grpSpPr>
      <p:sp>
        <p:nvSpPr>
          <p:cNvPr id="14" name="Google Shape;14;p2"/>
          <p:cNvSpPr txBox="1"/>
          <p:nvPr/>
        </p:nvSpPr>
        <p:spPr>
          <a:xfrm>
            <a:off x="2780778" y="1665962"/>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15" name="Google Shape;15;p2"/>
          <p:cNvPicPr preferRelativeResize="0"/>
          <p:nvPr/>
        </p:nvPicPr>
        <p:blipFill rotWithShape="1">
          <a:blip r:embed="rId2">
            <a:alphaModFix/>
          </a:blip>
          <a:srcRect/>
          <a:stretch/>
        </p:blipFill>
        <p:spPr>
          <a:xfrm>
            <a:off x="1841328" y="1393378"/>
            <a:ext cx="4747363" cy="85294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p:cSld name="1_Title 3">
    <p:bg>
      <p:bgPr>
        <a:blipFill>
          <a:blip r:embed="rId2">
            <a:alphaModFix amt="27000"/>
          </a:blip>
          <a:stretch>
            <a:fillRect/>
          </a:stretch>
        </a:blipFill>
        <a:effectLst/>
      </p:bgPr>
    </p:bg>
    <p:spTree>
      <p:nvGrpSpPr>
        <p:cNvPr id="1" name="Shape 105"/>
        <p:cNvGrpSpPr/>
        <p:nvPr/>
      </p:nvGrpSpPr>
      <p:grpSpPr>
        <a:xfrm>
          <a:off x="0" y="0"/>
          <a:ext cx="0" cy="0"/>
          <a:chOff x="0" y="0"/>
          <a:chExt cx="0" cy="0"/>
        </a:xfrm>
      </p:grpSpPr>
      <p:sp>
        <p:nvSpPr>
          <p:cNvPr id="106" name="Google Shape;106;p9"/>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9"/>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9"/>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9"/>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9"/>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9"/>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9"/>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9"/>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9"/>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9"/>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9"/>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9"/>
          <p:cNvSpPr/>
          <p:nvPr/>
        </p:nvSpPr>
        <p:spPr>
          <a:xfrm>
            <a:off x="-9320" y="0"/>
            <a:ext cx="632316" cy="5143500"/>
          </a:xfrm>
          <a:prstGeom prst="rect">
            <a:avLst/>
          </a:prstGeom>
          <a:solidFill>
            <a:srgbClr val="5F4E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8" name="Google Shape;118;p9"/>
          <p:cNvSpPr txBox="1"/>
          <p:nvPr/>
        </p:nvSpPr>
        <p:spPr>
          <a:xfrm rot="-5400000">
            <a:off x="-1726510" y="2529356"/>
            <a:ext cx="4244178" cy="67710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NATURALEZA Y BIODIVERSIDAD</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119" name="Google Shape;119;p9" descr="Imagen que contiene pájaro, ave&#10;&#10;Descripción generada automáticamente"/>
          <p:cNvPicPr preferRelativeResize="0"/>
          <p:nvPr/>
        </p:nvPicPr>
        <p:blipFill rotWithShape="1">
          <a:blip r:embed="rId3">
            <a:alphaModFix/>
          </a:blip>
          <a:srcRect/>
          <a:stretch/>
        </p:blipFill>
        <p:spPr>
          <a:xfrm>
            <a:off x="59823" y="109757"/>
            <a:ext cx="478893" cy="546518"/>
          </a:xfrm>
          <a:prstGeom prst="rect">
            <a:avLst/>
          </a:prstGeom>
          <a:noFill/>
          <a:ln>
            <a:noFill/>
          </a:ln>
        </p:spPr>
      </p:pic>
      <p:sp>
        <p:nvSpPr>
          <p:cNvPr id="120" name="Google Shape;120;p9"/>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9"/>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4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2" name="Google Shape;122;p9"/>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3" name="Google Shape;123;p9"/>
          <p:cNvGrpSpPr/>
          <p:nvPr/>
        </p:nvGrpSpPr>
        <p:grpSpPr>
          <a:xfrm>
            <a:off x="3362582" y="4168937"/>
            <a:ext cx="508851" cy="478711"/>
            <a:chOff x="5972700" y="2330200"/>
            <a:chExt cx="411625" cy="387275"/>
          </a:xfrm>
        </p:grpSpPr>
        <p:sp>
          <p:nvSpPr>
            <p:cNvPr id="124" name="Google Shape;124;p9"/>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9"/>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6" name="Google Shape;126;p9"/>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27" name="Google Shape;127;p9"/>
          <p:cNvGrpSpPr/>
          <p:nvPr/>
        </p:nvGrpSpPr>
        <p:grpSpPr>
          <a:xfrm>
            <a:off x="6223273" y="506559"/>
            <a:ext cx="524975" cy="832145"/>
            <a:chOff x="6718575" y="2318625"/>
            <a:chExt cx="256950" cy="407375"/>
          </a:xfrm>
        </p:grpSpPr>
        <p:sp>
          <p:nvSpPr>
            <p:cNvPr id="128" name="Google Shape;128;p9"/>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29" name="Google Shape;129;p9"/>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0" name="Google Shape;130;p9"/>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1" name="Google Shape;131;p9"/>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2" name="Google Shape;132;p9"/>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3" name="Google Shape;133;p9"/>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4" name="Google Shape;134;p9"/>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35" name="Google Shape;135;p9"/>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136" name="Google Shape;136;p9"/>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p:cSld name="1_Title 4">
    <p:bg>
      <p:bgPr>
        <a:blipFill>
          <a:blip r:embed="rId2">
            <a:alphaModFix amt="27000"/>
          </a:blip>
          <a:stretch>
            <a:fillRect/>
          </a:stretch>
        </a:blipFill>
        <a:effectLst/>
      </p:bgPr>
    </p:bg>
    <p:spTree>
      <p:nvGrpSpPr>
        <p:cNvPr id="1" name="Shape 137"/>
        <p:cNvGrpSpPr/>
        <p:nvPr/>
      </p:nvGrpSpPr>
      <p:grpSpPr>
        <a:xfrm>
          <a:off x="0" y="0"/>
          <a:ext cx="0" cy="0"/>
          <a:chOff x="0" y="0"/>
          <a:chExt cx="0" cy="0"/>
        </a:xfrm>
      </p:grpSpPr>
      <p:sp>
        <p:nvSpPr>
          <p:cNvPr id="138" name="Google Shape;138;p10"/>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10"/>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10"/>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10"/>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10"/>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10"/>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10"/>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10"/>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10"/>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10"/>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0"/>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10"/>
          <p:cNvSpPr/>
          <p:nvPr/>
        </p:nvSpPr>
        <p:spPr>
          <a:xfrm>
            <a:off x="-9320" y="0"/>
            <a:ext cx="632316" cy="5143500"/>
          </a:xfrm>
          <a:prstGeom prst="rect">
            <a:avLst/>
          </a:prstGeom>
          <a:solidFill>
            <a:srgbClr val="A4CF5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0" name="Google Shape;150;p10"/>
          <p:cNvSpPr txBox="1"/>
          <p:nvPr/>
        </p:nvSpPr>
        <p:spPr>
          <a:xfrm rot="-5400000">
            <a:off x="-1726510" y="2458476"/>
            <a:ext cx="4244178" cy="67710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ENERGÍA Y MOVILIDAD SOSTENIBLE</a:t>
            </a:r>
            <a:endParaRPr sz="1400" b="0" i="0" u="none" strike="noStrike" cap="none">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151" name="Google Shape;151;p10" descr="Imagen que contiene dibujo&#10;&#10;Descripción generada automáticamente"/>
          <p:cNvPicPr preferRelativeResize="0"/>
          <p:nvPr/>
        </p:nvPicPr>
        <p:blipFill rotWithShape="1">
          <a:blip r:embed="rId3">
            <a:alphaModFix/>
          </a:blip>
          <a:srcRect/>
          <a:stretch/>
        </p:blipFill>
        <p:spPr>
          <a:xfrm>
            <a:off x="95080" y="125713"/>
            <a:ext cx="423516" cy="423516"/>
          </a:xfrm>
          <a:prstGeom prst="rect">
            <a:avLst/>
          </a:prstGeom>
          <a:noFill/>
          <a:ln>
            <a:noFill/>
          </a:ln>
        </p:spPr>
      </p:pic>
      <p:sp>
        <p:nvSpPr>
          <p:cNvPr id="152" name="Google Shape;152;p10"/>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10"/>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4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54" name="Google Shape;154;p10"/>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5" name="Google Shape;155;p10"/>
          <p:cNvGrpSpPr/>
          <p:nvPr/>
        </p:nvGrpSpPr>
        <p:grpSpPr>
          <a:xfrm>
            <a:off x="3362582" y="4168937"/>
            <a:ext cx="508851" cy="478711"/>
            <a:chOff x="5972700" y="2330200"/>
            <a:chExt cx="411625" cy="387275"/>
          </a:xfrm>
        </p:grpSpPr>
        <p:sp>
          <p:nvSpPr>
            <p:cNvPr id="156" name="Google Shape;156;p10"/>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10"/>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8" name="Google Shape;158;p10"/>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9" name="Google Shape;159;p10"/>
          <p:cNvGrpSpPr/>
          <p:nvPr/>
        </p:nvGrpSpPr>
        <p:grpSpPr>
          <a:xfrm>
            <a:off x="6223273" y="506559"/>
            <a:ext cx="524975" cy="832145"/>
            <a:chOff x="6718575" y="2318625"/>
            <a:chExt cx="256950" cy="407375"/>
          </a:xfrm>
        </p:grpSpPr>
        <p:sp>
          <p:nvSpPr>
            <p:cNvPr id="160" name="Google Shape;160;p10"/>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1" name="Google Shape;161;p10"/>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2" name="Google Shape;162;p10"/>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3" name="Google Shape;163;p10"/>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4" name="Google Shape;164;p10"/>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5" name="Google Shape;165;p10"/>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6" name="Google Shape;166;p10"/>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67" name="Google Shape;167;p10"/>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168" name="Google Shape;168;p10"/>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ubtitle">
  <p:cSld name="1_Subtitle">
    <p:spTree>
      <p:nvGrpSpPr>
        <p:cNvPr id="1" name="Shape 169"/>
        <p:cNvGrpSpPr/>
        <p:nvPr/>
      </p:nvGrpSpPr>
      <p:grpSpPr>
        <a:xfrm>
          <a:off x="0" y="0"/>
          <a:ext cx="0" cy="0"/>
          <a:chOff x="0" y="0"/>
          <a:chExt cx="0" cy="0"/>
        </a:xfrm>
      </p:grpSpPr>
      <p:sp>
        <p:nvSpPr>
          <p:cNvPr id="170" name="Google Shape;170;p11"/>
          <p:cNvSpPr/>
          <p:nvPr/>
        </p:nvSpPr>
        <p:spPr>
          <a:xfrm>
            <a:off x="407150" y="407075"/>
            <a:ext cx="8329800" cy="4329300"/>
          </a:xfrm>
          <a:prstGeom prst="rect">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11"/>
          <p:cNvSpPr/>
          <p:nvPr/>
        </p:nvSpPr>
        <p:spPr>
          <a:xfrm>
            <a:off x="2630350" y="671788"/>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2" name="Google Shape;172;p11"/>
          <p:cNvSpPr/>
          <p:nvPr/>
        </p:nvSpPr>
        <p:spPr>
          <a:xfrm>
            <a:off x="5430350" y="228600"/>
            <a:ext cx="1388100" cy="1388100"/>
          </a:xfrm>
          <a:prstGeom prst="ellipse">
            <a:avLst/>
          </a:prstGeom>
          <a:solidFill>
            <a:srgbClr val="A4CF58">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1"/>
          <p:cNvSpPr/>
          <p:nvPr/>
        </p:nvSpPr>
        <p:spPr>
          <a:xfrm>
            <a:off x="5908250" y="4660825"/>
            <a:ext cx="605400" cy="6054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1"/>
          <p:cNvSpPr/>
          <p:nvPr/>
        </p:nvSpPr>
        <p:spPr>
          <a:xfrm>
            <a:off x="2706650" y="3872629"/>
            <a:ext cx="1097700" cy="10977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11"/>
          <p:cNvSpPr/>
          <p:nvPr/>
        </p:nvSpPr>
        <p:spPr>
          <a:xfrm>
            <a:off x="2081694" y="771271"/>
            <a:ext cx="774600" cy="7746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1"/>
          <p:cNvSpPr/>
          <p:nvPr/>
        </p:nvSpPr>
        <p:spPr>
          <a:xfrm>
            <a:off x="6513651" y="1616690"/>
            <a:ext cx="413400" cy="413400"/>
          </a:xfrm>
          <a:prstGeom prst="ellipse">
            <a:avLst/>
          </a:prstGeom>
          <a:solidFill>
            <a:srgbClr val="57B94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1"/>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11"/>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1"/>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1"/>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 name="Google Shape;181;p11"/>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1"/>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1"/>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4" name="Google Shape;184;p11" descr="Imagen que contiene pájaro, ave&#10;&#10;Descripción generada automáticamente"/>
          <p:cNvPicPr preferRelativeResize="0"/>
          <p:nvPr/>
        </p:nvPicPr>
        <p:blipFill rotWithShape="1">
          <a:blip r:embed="rId2">
            <a:alphaModFix/>
          </a:blip>
          <a:srcRect/>
          <a:stretch/>
        </p:blipFill>
        <p:spPr>
          <a:xfrm>
            <a:off x="5655529" y="399379"/>
            <a:ext cx="912422" cy="945861"/>
          </a:xfrm>
          <a:prstGeom prst="rect">
            <a:avLst/>
          </a:prstGeom>
          <a:noFill/>
          <a:ln>
            <a:noFill/>
          </a:ln>
        </p:spPr>
      </p:pic>
      <p:pic>
        <p:nvPicPr>
          <p:cNvPr id="185" name="Google Shape;185;p11" descr="Imagen que contiene pájaro, ave&#10;&#10;Descripción generada automáticamente"/>
          <p:cNvPicPr preferRelativeResize="0"/>
          <p:nvPr/>
        </p:nvPicPr>
        <p:blipFill rotWithShape="1">
          <a:blip r:embed="rId2">
            <a:alphaModFix/>
          </a:blip>
          <a:srcRect/>
          <a:stretch/>
        </p:blipFill>
        <p:spPr>
          <a:xfrm>
            <a:off x="2886100" y="3986504"/>
            <a:ext cx="759593" cy="787431"/>
          </a:xfrm>
          <a:prstGeom prst="rect">
            <a:avLst/>
          </a:prstGeom>
          <a:noFill/>
          <a:ln>
            <a:noFill/>
          </a:ln>
        </p:spPr>
      </p:pic>
      <p:pic>
        <p:nvPicPr>
          <p:cNvPr id="186" name="Google Shape;186;p11" descr="Imagen que contiene pájaro, ave&#10;&#10;Descripción generada automáticamente"/>
          <p:cNvPicPr preferRelativeResize="0"/>
          <p:nvPr/>
        </p:nvPicPr>
        <p:blipFill rotWithShape="1">
          <a:blip r:embed="rId2">
            <a:alphaModFix/>
          </a:blip>
          <a:srcRect/>
          <a:stretch/>
        </p:blipFill>
        <p:spPr>
          <a:xfrm>
            <a:off x="2211907" y="892459"/>
            <a:ext cx="521038" cy="540134"/>
          </a:xfrm>
          <a:prstGeom prst="rect">
            <a:avLst/>
          </a:prstGeom>
          <a:noFill/>
          <a:ln>
            <a:noFill/>
          </a:ln>
        </p:spPr>
      </p:pic>
      <p:pic>
        <p:nvPicPr>
          <p:cNvPr id="187" name="Google Shape;187;p11"/>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title">
  <p:cSld name="1_Subtitle 2">
    <p:spTree>
      <p:nvGrpSpPr>
        <p:cNvPr id="1" name="Shape 188"/>
        <p:cNvGrpSpPr/>
        <p:nvPr/>
      </p:nvGrpSpPr>
      <p:grpSpPr>
        <a:xfrm>
          <a:off x="0" y="0"/>
          <a:ext cx="0" cy="0"/>
          <a:chOff x="0" y="0"/>
          <a:chExt cx="0" cy="0"/>
        </a:xfrm>
      </p:grpSpPr>
      <p:sp>
        <p:nvSpPr>
          <p:cNvPr id="189" name="Google Shape;189;p12"/>
          <p:cNvSpPr/>
          <p:nvPr/>
        </p:nvSpPr>
        <p:spPr>
          <a:xfrm>
            <a:off x="407150" y="407075"/>
            <a:ext cx="8329800" cy="4329300"/>
          </a:xfrm>
          <a:prstGeom prst="rect">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2"/>
          <p:cNvSpPr/>
          <p:nvPr/>
        </p:nvSpPr>
        <p:spPr>
          <a:xfrm>
            <a:off x="2630450" y="630150"/>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2"/>
          <p:cNvSpPr/>
          <p:nvPr/>
        </p:nvSpPr>
        <p:spPr>
          <a:xfrm>
            <a:off x="5430350" y="228600"/>
            <a:ext cx="1388100" cy="1388100"/>
          </a:xfrm>
          <a:prstGeom prst="ellipse">
            <a:avLst/>
          </a:prstGeom>
          <a:solidFill>
            <a:srgbClr val="A4CF58">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12"/>
          <p:cNvSpPr/>
          <p:nvPr/>
        </p:nvSpPr>
        <p:spPr>
          <a:xfrm>
            <a:off x="5908250" y="4660825"/>
            <a:ext cx="605400" cy="6054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2"/>
          <p:cNvSpPr/>
          <p:nvPr/>
        </p:nvSpPr>
        <p:spPr>
          <a:xfrm>
            <a:off x="2706650" y="3872629"/>
            <a:ext cx="1097700" cy="10977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12"/>
          <p:cNvSpPr/>
          <p:nvPr/>
        </p:nvSpPr>
        <p:spPr>
          <a:xfrm>
            <a:off x="2081694" y="771271"/>
            <a:ext cx="774600" cy="7746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2"/>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2"/>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2"/>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2"/>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2"/>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12"/>
          <p:cNvSpPr/>
          <p:nvPr/>
        </p:nvSpPr>
        <p:spPr>
          <a:xfrm>
            <a:off x="2757247" y="861970"/>
            <a:ext cx="300900" cy="300900"/>
          </a:xfrm>
          <a:prstGeom prst="ellipse">
            <a:avLst/>
          </a:prstGeom>
          <a:solidFill>
            <a:srgbClr val="A4CF58">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1" name="Google Shape;201;p12"/>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2" name="Google Shape;202;p12"/>
          <p:cNvSpPr/>
          <p:nvPr/>
        </p:nvSpPr>
        <p:spPr>
          <a:xfrm>
            <a:off x="5494851"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12"/>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chemeClr val="accent1"/>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sp>
        <p:nvSpPr>
          <p:cNvPr id="204" name="Google Shape;204;p12"/>
          <p:cNvSpPr txBox="1">
            <a:spLocks noGrp="1"/>
          </p:cNvSpPr>
          <p:nvPr>
            <p:ph type="subTitle" idx="1"/>
          </p:nvPr>
        </p:nvSpPr>
        <p:spPr>
          <a:xfrm>
            <a:off x="3087215" y="3146175"/>
            <a:ext cx="2875044" cy="911452"/>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000"/>
              <a:buNone/>
              <a:defRPr sz="1400">
                <a:solidFill>
                  <a:schemeClr val="accent2"/>
                </a:solidFill>
                <a:latin typeface="Avenir"/>
                <a:ea typeface="Avenir"/>
                <a:cs typeface="Avenir"/>
                <a:sym typeface="Avenir"/>
              </a:defRPr>
            </a:lvl1pPr>
            <a:lvl2pPr lvl="1" algn="ctr">
              <a:lnSpc>
                <a:spcPct val="100000"/>
              </a:lnSpc>
              <a:spcBef>
                <a:spcPts val="1000"/>
              </a:spcBef>
              <a:spcAft>
                <a:spcPts val="0"/>
              </a:spcAft>
              <a:buClr>
                <a:schemeClr val="accent2"/>
              </a:buClr>
              <a:buSzPts val="3000"/>
              <a:buNone/>
              <a:defRPr sz="3000">
                <a:solidFill>
                  <a:schemeClr val="accent2"/>
                </a:solidFill>
              </a:defRPr>
            </a:lvl2pPr>
            <a:lvl3pPr lvl="2" algn="ctr">
              <a:lnSpc>
                <a:spcPct val="100000"/>
              </a:lnSpc>
              <a:spcBef>
                <a:spcPts val="1000"/>
              </a:spcBef>
              <a:spcAft>
                <a:spcPts val="0"/>
              </a:spcAft>
              <a:buClr>
                <a:schemeClr val="accent2"/>
              </a:buClr>
              <a:buSzPts val="3000"/>
              <a:buNone/>
              <a:defRPr sz="3000">
                <a:solidFill>
                  <a:schemeClr val="accent2"/>
                </a:solidFill>
              </a:defRPr>
            </a:lvl3pPr>
            <a:lvl4pPr lvl="3" algn="ctr">
              <a:lnSpc>
                <a:spcPct val="100000"/>
              </a:lnSpc>
              <a:spcBef>
                <a:spcPts val="1000"/>
              </a:spcBef>
              <a:spcAft>
                <a:spcPts val="0"/>
              </a:spcAft>
              <a:buClr>
                <a:schemeClr val="accent2"/>
              </a:buClr>
              <a:buSzPts val="3000"/>
              <a:buNone/>
              <a:defRPr sz="3000">
                <a:solidFill>
                  <a:schemeClr val="accent2"/>
                </a:solidFill>
              </a:defRPr>
            </a:lvl4pPr>
            <a:lvl5pPr lvl="4" algn="ctr">
              <a:lnSpc>
                <a:spcPct val="100000"/>
              </a:lnSpc>
              <a:spcBef>
                <a:spcPts val="1000"/>
              </a:spcBef>
              <a:spcAft>
                <a:spcPts val="0"/>
              </a:spcAft>
              <a:buClr>
                <a:schemeClr val="accent2"/>
              </a:buClr>
              <a:buSzPts val="3000"/>
              <a:buNone/>
              <a:defRPr sz="3000">
                <a:solidFill>
                  <a:schemeClr val="accent2"/>
                </a:solidFill>
              </a:defRPr>
            </a:lvl5pPr>
            <a:lvl6pPr lvl="5" algn="ctr">
              <a:lnSpc>
                <a:spcPct val="100000"/>
              </a:lnSpc>
              <a:spcBef>
                <a:spcPts val="1000"/>
              </a:spcBef>
              <a:spcAft>
                <a:spcPts val="0"/>
              </a:spcAft>
              <a:buClr>
                <a:schemeClr val="accent2"/>
              </a:buClr>
              <a:buSzPts val="3000"/>
              <a:buNone/>
              <a:defRPr sz="3000">
                <a:solidFill>
                  <a:schemeClr val="accent2"/>
                </a:solidFill>
              </a:defRPr>
            </a:lvl6pPr>
            <a:lvl7pPr lvl="6" algn="ctr">
              <a:lnSpc>
                <a:spcPct val="100000"/>
              </a:lnSpc>
              <a:spcBef>
                <a:spcPts val="1000"/>
              </a:spcBef>
              <a:spcAft>
                <a:spcPts val="0"/>
              </a:spcAft>
              <a:buClr>
                <a:schemeClr val="accent2"/>
              </a:buClr>
              <a:buSzPts val="3000"/>
              <a:buNone/>
              <a:defRPr sz="3000">
                <a:solidFill>
                  <a:schemeClr val="accent2"/>
                </a:solidFill>
              </a:defRPr>
            </a:lvl7pPr>
            <a:lvl8pPr lvl="7" algn="ctr">
              <a:lnSpc>
                <a:spcPct val="100000"/>
              </a:lnSpc>
              <a:spcBef>
                <a:spcPts val="1000"/>
              </a:spcBef>
              <a:spcAft>
                <a:spcPts val="0"/>
              </a:spcAft>
              <a:buClr>
                <a:schemeClr val="accent2"/>
              </a:buClr>
              <a:buSzPts val="3000"/>
              <a:buNone/>
              <a:defRPr sz="3000">
                <a:solidFill>
                  <a:schemeClr val="accent2"/>
                </a:solidFill>
              </a:defRPr>
            </a:lvl8pPr>
            <a:lvl9pPr lvl="8" algn="ctr">
              <a:lnSpc>
                <a:spcPct val="100000"/>
              </a:lnSpc>
              <a:spcBef>
                <a:spcPts val="1000"/>
              </a:spcBef>
              <a:spcAft>
                <a:spcPts val="1000"/>
              </a:spcAft>
              <a:buClr>
                <a:schemeClr val="accent2"/>
              </a:buClr>
              <a:buSzPts val="3000"/>
              <a:buNone/>
              <a:defRPr sz="3000">
                <a:solidFill>
                  <a:schemeClr val="accent2"/>
                </a:solidFill>
              </a:defRPr>
            </a:lvl9pPr>
          </a:lstStyle>
          <a:p>
            <a:endParaRPr/>
          </a:p>
        </p:txBody>
      </p:sp>
      <p:pic>
        <p:nvPicPr>
          <p:cNvPr id="205" name="Google Shape;205;p12" descr="Imagen que contiene pájaro, ave&#10;&#10;Descripción generada automáticamente"/>
          <p:cNvPicPr preferRelativeResize="0"/>
          <p:nvPr/>
        </p:nvPicPr>
        <p:blipFill rotWithShape="1">
          <a:blip r:embed="rId2">
            <a:alphaModFix/>
          </a:blip>
          <a:srcRect/>
          <a:stretch/>
        </p:blipFill>
        <p:spPr>
          <a:xfrm>
            <a:off x="5723711" y="473888"/>
            <a:ext cx="815374" cy="930514"/>
          </a:xfrm>
          <a:prstGeom prst="rect">
            <a:avLst/>
          </a:prstGeom>
          <a:noFill/>
          <a:ln>
            <a:noFill/>
          </a:ln>
        </p:spPr>
      </p:pic>
      <p:pic>
        <p:nvPicPr>
          <p:cNvPr id="206" name="Google Shape;206;p12" descr="Imagen que contiene pájaro, ave&#10;&#10;Descripción generada automáticamente"/>
          <p:cNvPicPr preferRelativeResize="0"/>
          <p:nvPr/>
        </p:nvPicPr>
        <p:blipFill rotWithShape="1">
          <a:blip r:embed="rId2">
            <a:alphaModFix/>
          </a:blip>
          <a:srcRect/>
          <a:stretch/>
        </p:blipFill>
        <p:spPr>
          <a:xfrm>
            <a:off x="2243423" y="900590"/>
            <a:ext cx="478893" cy="546518"/>
          </a:xfrm>
          <a:prstGeom prst="rect">
            <a:avLst/>
          </a:prstGeom>
          <a:noFill/>
          <a:ln>
            <a:noFill/>
          </a:ln>
        </p:spPr>
      </p:pic>
      <p:pic>
        <p:nvPicPr>
          <p:cNvPr id="207" name="Google Shape;207;p12" descr="Imagen que contiene pájaro, ave&#10;&#10;Descripción generada automáticamente"/>
          <p:cNvPicPr preferRelativeResize="0"/>
          <p:nvPr/>
        </p:nvPicPr>
        <p:blipFill rotWithShape="1">
          <a:blip r:embed="rId2">
            <a:alphaModFix/>
          </a:blip>
          <a:srcRect/>
          <a:stretch/>
        </p:blipFill>
        <p:spPr>
          <a:xfrm>
            <a:off x="2959486" y="4068348"/>
            <a:ext cx="664843" cy="758726"/>
          </a:xfrm>
          <a:prstGeom prst="rect">
            <a:avLst/>
          </a:prstGeom>
          <a:noFill/>
          <a:ln>
            <a:noFill/>
          </a:ln>
        </p:spPr>
      </p:pic>
      <p:pic>
        <p:nvPicPr>
          <p:cNvPr id="208" name="Google Shape;208;p12"/>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ubtitle">
  <p:cSld name="1_Subtitle 3">
    <p:spTree>
      <p:nvGrpSpPr>
        <p:cNvPr id="1" name="Shape 209"/>
        <p:cNvGrpSpPr/>
        <p:nvPr/>
      </p:nvGrpSpPr>
      <p:grpSpPr>
        <a:xfrm>
          <a:off x="0" y="0"/>
          <a:ext cx="0" cy="0"/>
          <a:chOff x="0" y="0"/>
          <a:chExt cx="0" cy="0"/>
        </a:xfrm>
      </p:grpSpPr>
      <p:sp>
        <p:nvSpPr>
          <p:cNvPr id="210" name="Google Shape;210;p13"/>
          <p:cNvSpPr/>
          <p:nvPr/>
        </p:nvSpPr>
        <p:spPr>
          <a:xfrm>
            <a:off x="407150" y="407075"/>
            <a:ext cx="8329800" cy="4329300"/>
          </a:xfrm>
          <a:prstGeom prst="rect">
            <a:avLst/>
          </a:prstGeom>
          <a:solidFill>
            <a:srgbClr val="F5844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1" name="Google Shape;211;p13"/>
          <p:cNvSpPr/>
          <p:nvPr/>
        </p:nvSpPr>
        <p:spPr>
          <a:xfrm>
            <a:off x="2630450" y="630150"/>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3"/>
          <p:cNvSpPr/>
          <p:nvPr/>
        </p:nvSpPr>
        <p:spPr>
          <a:xfrm>
            <a:off x="5430350" y="228600"/>
            <a:ext cx="1388100" cy="1388100"/>
          </a:xfrm>
          <a:prstGeom prst="ellipse">
            <a:avLst/>
          </a:prstGeom>
          <a:solidFill>
            <a:srgbClr val="A4CF58">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3" name="Google Shape;213;p13"/>
          <p:cNvSpPr/>
          <p:nvPr/>
        </p:nvSpPr>
        <p:spPr>
          <a:xfrm>
            <a:off x="5908250" y="4660825"/>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3"/>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13"/>
          <p:cNvSpPr/>
          <p:nvPr/>
        </p:nvSpPr>
        <p:spPr>
          <a:xfrm>
            <a:off x="2081694" y="771271"/>
            <a:ext cx="774600" cy="7746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3"/>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7" name="Google Shape;217;p13"/>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3"/>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3"/>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3"/>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1" name="Google Shape;221;p13"/>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3"/>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13"/>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3"/>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chemeClr val="accent1"/>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sp>
        <p:nvSpPr>
          <p:cNvPr id="225" name="Google Shape;225;p13"/>
          <p:cNvSpPr txBox="1">
            <a:spLocks noGrp="1"/>
          </p:cNvSpPr>
          <p:nvPr>
            <p:ph type="subTitle" idx="1"/>
          </p:nvPr>
        </p:nvSpPr>
        <p:spPr>
          <a:xfrm>
            <a:off x="3087215" y="3146175"/>
            <a:ext cx="2875044" cy="911452"/>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000"/>
              <a:buNone/>
              <a:defRPr sz="1800">
                <a:solidFill>
                  <a:schemeClr val="accent2"/>
                </a:solidFill>
                <a:latin typeface="Avenir"/>
                <a:ea typeface="Avenir"/>
                <a:cs typeface="Avenir"/>
                <a:sym typeface="Avenir"/>
              </a:defRPr>
            </a:lvl1pPr>
            <a:lvl2pPr lvl="1" algn="ctr">
              <a:lnSpc>
                <a:spcPct val="100000"/>
              </a:lnSpc>
              <a:spcBef>
                <a:spcPts val="1000"/>
              </a:spcBef>
              <a:spcAft>
                <a:spcPts val="0"/>
              </a:spcAft>
              <a:buClr>
                <a:schemeClr val="accent2"/>
              </a:buClr>
              <a:buSzPts val="3000"/>
              <a:buNone/>
              <a:defRPr sz="3000">
                <a:solidFill>
                  <a:schemeClr val="accent2"/>
                </a:solidFill>
              </a:defRPr>
            </a:lvl2pPr>
            <a:lvl3pPr lvl="2" algn="ctr">
              <a:lnSpc>
                <a:spcPct val="100000"/>
              </a:lnSpc>
              <a:spcBef>
                <a:spcPts val="1000"/>
              </a:spcBef>
              <a:spcAft>
                <a:spcPts val="0"/>
              </a:spcAft>
              <a:buClr>
                <a:schemeClr val="accent2"/>
              </a:buClr>
              <a:buSzPts val="3000"/>
              <a:buNone/>
              <a:defRPr sz="3000">
                <a:solidFill>
                  <a:schemeClr val="accent2"/>
                </a:solidFill>
              </a:defRPr>
            </a:lvl3pPr>
            <a:lvl4pPr lvl="3" algn="ctr">
              <a:lnSpc>
                <a:spcPct val="100000"/>
              </a:lnSpc>
              <a:spcBef>
                <a:spcPts val="1000"/>
              </a:spcBef>
              <a:spcAft>
                <a:spcPts val="0"/>
              </a:spcAft>
              <a:buClr>
                <a:schemeClr val="accent2"/>
              </a:buClr>
              <a:buSzPts val="3000"/>
              <a:buNone/>
              <a:defRPr sz="3000">
                <a:solidFill>
                  <a:schemeClr val="accent2"/>
                </a:solidFill>
              </a:defRPr>
            </a:lvl4pPr>
            <a:lvl5pPr lvl="4" algn="ctr">
              <a:lnSpc>
                <a:spcPct val="100000"/>
              </a:lnSpc>
              <a:spcBef>
                <a:spcPts val="1000"/>
              </a:spcBef>
              <a:spcAft>
                <a:spcPts val="0"/>
              </a:spcAft>
              <a:buClr>
                <a:schemeClr val="accent2"/>
              </a:buClr>
              <a:buSzPts val="3000"/>
              <a:buNone/>
              <a:defRPr sz="3000">
                <a:solidFill>
                  <a:schemeClr val="accent2"/>
                </a:solidFill>
              </a:defRPr>
            </a:lvl5pPr>
            <a:lvl6pPr lvl="5" algn="ctr">
              <a:lnSpc>
                <a:spcPct val="100000"/>
              </a:lnSpc>
              <a:spcBef>
                <a:spcPts val="1000"/>
              </a:spcBef>
              <a:spcAft>
                <a:spcPts val="0"/>
              </a:spcAft>
              <a:buClr>
                <a:schemeClr val="accent2"/>
              </a:buClr>
              <a:buSzPts val="3000"/>
              <a:buNone/>
              <a:defRPr sz="3000">
                <a:solidFill>
                  <a:schemeClr val="accent2"/>
                </a:solidFill>
              </a:defRPr>
            </a:lvl6pPr>
            <a:lvl7pPr lvl="6" algn="ctr">
              <a:lnSpc>
                <a:spcPct val="100000"/>
              </a:lnSpc>
              <a:spcBef>
                <a:spcPts val="1000"/>
              </a:spcBef>
              <a:spcAft>
                <a:spcPts val="0"/>
              </a:spcAft>
              <a:buClr>
                <a:schemeClr val="accent2"/>
              </a:buClr>
              <a:buSzPts val="3000"/>
              <a:buNone/>
              <a:defRPr sz="3000">
                <a:solidFill>
                  <a:schemeClr val="accent2"/>
                </a:solidFill>
              </a:defRPr>
            </a:lvl7pPr>
            <a:lvl8pPr lvl="7" algn="ctr">
              <a:lnSpc>
                <a:spcPct val="100000"/>
              </a:lnSpc>
              <a:spcBef>
                <a:spcPts val="1000"/>
              </a:spcBef>
              <a:spcAft>
                <a:spcPts val="0"/>
              </a:spcAft>
              <a:buClr>
                <a:schemeClr val="accent2"/>
              </a:buClr>
              <a:buSzPts val="3000"/>
              <a:buNone/>
              <a:defRPr sz="3000">
                <a:solidFill>
                  <a:schemeClr val="accent2"/>
                </a:solidFill>
              </a:defRPr>
            </a:lvl8pPr>
            <a:lvl9pPr lvl="8" algn="ctr">
              <a:lnSpc>
                <a:spcPct val="100000"/>
              </a:lnSpc>
              <a:spcBef>
                <a:spcPts val="1000"/>
              </a:spcBef>
              <a:spcAft>
                <a:spcPts val="1000"/>
              </a:spcAft>
              <a:buClr>
                <a:schemeClr val="accent2"/>
              </a:buClr>
              <a:buSzPts val="3000"/>
              <a:buNone/>
              <a:defRPr sz="3000">
                <a:solidFill>
                  <a:schemeClr val="accent2"/>
                </a:solidFill>
              </a:defRPr>
            </a:lvl9pPr>
          </a:lstStyle>
          <a:p>
            <a:endParaRPr/>
          </a:p>
        </p:txBody>
      </p:sp>
      <p:pic>
        <p:nvPicPr>
          <p:cNvPr id="226" name="Google Shape;226;p13" descr="Imagen que contiene dibujo&#10;&#10;Descripción generada automáticamente"/>
          <p:cNvPicPr preferRelativeResize="0"/>
          <p:nvPr/>
        </p:nvPicPr>
        <p:blipFill rotWithShape="1">
          <a:blip r:embed="rId2">
            <a:alphaModFix/>
          </a:blip>
          <a:srcRect/>
          <a:stretch/>
        </p:blipFill>
        <p:spPr>
          <a:xfrm>
            <a:off x="5673899" y="514771"/>
            <a:ext cx="894052" cy="894052"/>
          </a:xfrm>
          <a:prstGeom prst="rect">
            <a:avLst/>
          </a:prstGeom>
          <a:noFill/>
          <a:ln>
            <a:noFill/>
          </a:ln>
        </p:spPr>
      </p:pic>
      <p:pic>
        <p:nvPicPr>
          <p:cNvPr id="227" name="Google Shape;227;p13" descr="Imagen que contiene dibujo&#10;&#10;Descripción generada automáticamente"/>
          <p:cNvPicPr preferRelativeResize="0"/>
          <p:nvPr/>
        </p:nvPicPr>
        <p:blipFill rotWithShape="1">
          <a:blip r:embed="rId2">
            <a:alphaModFix/>
          </a:blip>
          <a:srcRect/>
          <a:stretch/>
        </p:blipFill>
        <p:spPr>
          <a:xfrm>
            <a:off x="2178196" y="898607"/>
            <a:ext cx="548501" cy="548501"/>
          </a:xfrm>
          <a:prstGeom prst="rect">
            <a:avLst/>
          </a:prstGeom>
          <a:noFill/>
          <a:ln>
            <a:noFill/>
          </a:ln>
        </p:spPr>
      </p:pic>
      <p:pic>
        <p:nvPicPr>
          <p:cNvPr id="228" name="Google Shape;228;p13" descr="Imagen que contiene dibujo&#10;&#10;Descripción generada automáticamente"/>
          <p:cNvPicPr preferRelativeResize="0"/>
          <p:nvPr/>
        </p:nvPicPr>
        <p:blipFill rotWithShape="1">
          <a:blip r:embed="rId2">
            <a:alphaModFix/>
          </a:blip>
          <a:srcRect/>
          <a:stretch/>
        </p:blipFill>
        <p:spPr>
          <a:xfrm>
            <a:off x="2892739" y="4076146"/>
            <a:ext cx="709341" cy="709341"/>
          </a:xfrm>
          <a:prstGeom prst="rect">
            <a:avLst/>
          </a:prstGeom>
          <a:noFill/>
          <a:ln>
            <a:noFill/>
          </a:ln>
        </p:spPr>
      </p:pic>
      <p:pic>
        <p:nvPicPr>
          <p:cNvPr id="229" name="Google Shape;229;p13"/>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ubtitle">
  <p:cSld name="1_Subtitle 4">
    <p:spTree>
      <p:nvGrpSpPr>
        <p:cNvPr id="1" name="Shape 230"/>
        <p:cNvGrpSpPr/>
        <p:nvPr/>
      </p:nvGrpSpPr>
      <p:grpSpPr>
        <a:xfrm>
          <a:off x="0" y="0"/>
          <a:ext cx="0" cy="0"/>
          <a:chOff x="0" y="0"/>
          <a:chExt cx="0" cy="0"/>
        </a:xfrm>
      </p:grpSpPr>
      <p:sp>
        <p:nvSpPr>
          <p:cNvPr id="231" name="Google Shape;231;p14"/>
          <p:cNvSpPr/>
          <p:nvPr/>
        </p:nvSpPr>
        <p:spPr>
          <a:xfrm>
            <a:off x="407150" y="407075"/>
            <a:ext cx="8329800" cy="4329300"/>
          </a:xfrm>
          <a:prstGeom prst="rect">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4"/>
          <p:cNvSpPr/>
          <p:nvPr/>
        </p:nvSpPr>
        <p:spPr>
          <a:xfrm>
            <a:off x="2630450" y="630150"/>
            <a:ext cx="3883200" cy="3883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14"/>
          <p:cNvSpPr/>
          <p:nvPr/>
        </p:nvSpPr>
        <p:spPr>
          <a:xfrm>
            <a:off x="5430350" y="228600"/>
            <a:ext cx="1388100" cy="13881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4"/>
          <p:cNvSpPr/>
          <p:nvPr/>
        </p:nvSpPr>
        <p:spPr>
          <a:xfrm>
            <a:off x="5908250" y="4660825"/>
            <a:ext cx="605400" cy="6054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14"/>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4"/>
          <p:cNvSpPr/>
          <p:nvPr/>
        </p:nvSpPr>
        <p:spPr>
          <a:xfrm>
            <a:off x="2081694" y="771271"/>
            <a:ext cx="774600" cy="7746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4"/>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4"/>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14"/>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4"/>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14"/>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4"/>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4"/>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4"/>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4"/>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chemeClr val="accent1"/>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sp>
        <p:nvSpPr>
          <p:cNvPr id="246" name="Google Shape;246;p14"/>
          <p:cNvSpPr txBox="1">
            <a:spLocks noGrp="1"/>
          </p:cNvSpPr>
          <p:nvPr>
            <p:ph type="subTitle" idx="1"/>
          </p:nvPr>
        </p:nvSpPr>
        <p:spPr>
          <a:xfrm>
            <a:off x="3087215" y="3146175"/>
            <a:ext cx="2875044" cy="911452"/>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2"/>
              </a:buClr>
              <a:buSzPts val="2000"/>
              <a:buNone/>
              <a:defRPr sz="1400">
                <a:solidFill>
                  <a:schemeClr val="accent2"/>
                </a:solidFill>
                <a:latin typeface="Avenir"/>
                <a:ea typeface="Avenir"/>
                <a:cs typeface="Avenir"/>
                <a:sym typeface="Avenir"/>
              </a:defRPr>
            </a:lvl1pPr>
            <a:lvl2pPr lvl="1" algn="ctr">
              <a:lnSpc>
                <a:spcPct val="100000"/>
              </a:lnSpc>
              <a:spcBef>
                <a:spcPts val="1000"/>
              </a:spcBef>
              <a:spcAft>
                <a:spcPts val="0"/>
              </a:spcAft>
              <a:buClr>
                <a:schemeClr val="accent2"/>
              </a:buClr>
              <a:buSzPts val="3000"/>
              <a:buNone/>
              <a:defRPr sz="3000">
                <a:solidFill>
                  <a:schemeClr val="accent2"/>
                </a:solidFill>
              </a:defRPr>
            </a:lvl2pPr>
            <a:lvl3pPr lvl="2" algn="ctr">
              <a:lnSpc>
                <a:spcPct val="100000"/>
              </a:lnSpc>
              <a:spcBef>
                <a:spcPts val="1000"/>
              </a:spcBef>
              <a:spcAft>
                <a:spcPts val="0"/>
              </a:spcAft>
              <a:buClr>
                <a:schemeClr val="accent2"/>
              </a:buClr>
              <a:buSzPts val="3000"/>
              <a:buNone/>
              <a:defRPr sz="3000">
                <a:solidFill>
                  <a:schemeClr val="accent2"/>
                </a:solidFill>
              </a:defRPr>
            </a:lvl3pPr>
            <a:lvl4pPr lvl="3" algn="ctr">
              <a:lnSpc>
                <a:spcPct val="100000"/>
              </a:lnSpc>
              <a:spcBef>
                <a:spcPts val="1000"/>
              </a:spcBef>
              <a:spcAft>
                <a:spcPts val="0"/>
              </a:spcAft>
              <a:buClr>
                <a:schemeClr val="accent2"/>
              </a:buClr>
              <a:buSzPts val="3000"/>
              <a:buNone/>
              <a:defRPr sz="3000">
                <a:solidFill>
                  <a:schemeClr val="accent2"/>
                </a:solidFill>
              </a:defRPr>
            </a:lvl4pPr>
            <a:lvl5pPr lvl="4" algn="ctr">
              <a:lnSpc>
                <a:spcPct val="100000"/>
              </a:lnSpc>
              <a:spcBef>
                <a:spcPts val="1000"/>
              </a:spcBef>
              <a:spcAft>
                <a:spcPts val="0"/>
              </a:spcAft>
              <a:buClr>
                <a:schemeClr val="accent2"/>
              </a:buClr>
              <a:buSzPts val="3000"/>
              <a:buNone/>
              <a:defRPr sz="3000">
                <a:solidFill>
                  <a:schemeClr val="accent2"/>
                </a:solidFill>
              </a:defRPr>
            </a:lvl5pPr>
            <a:lvl6pPr lvl="5" algn="ctr">
              <a:lnSpc>
                <a:spcPct val="100000"/>
              </a:lnSpc>
              <a:spcBef>
                <a:spcPts val="1000"/>
              </a:spcBef>
              <a:spcAft>
                <a:spcPts val="0"/>
              </a:spcAft>
              <a:buClr>
                <a:schemeClr val="accent2"/>
              </a:buClr>
              <a:buSzPts val="3000"/>
              <a:buNone/>
              <a:defRPr sz="3000">
                <a:solidFill>
                  <a:schemeClr val="accent2"/>
                </a:solidFill>
              </a:defRPr>
            </a:lvl6pPr>
            <a:lvl7pPr lvl="6" algn="ctr">
              <a:lnSpc>
                <a:spcPct val="100000"/>
              </a:lnSpc>
              <a:spcBef>
                <a:spcPts val="1000"/>
              </a:spcBef>
              <a:spcAft>
                <a:spcPts val="0"/>
              </a:spcAft>
              <a:buClr>
                <a:schemeClr val="accent2"/>
              </a:buClr>
              <a:buSzPts val="3000"/>
              <a:buNone/>
              <a:defRPr sz="3000">
                <a:solidFill>
                  <a:schemeClr val="accent2"/>
                </a:solidFill>
              </a:defRPr>
            </a:lvl7pPr>
            <a:lvl8pPr lvl="7" algn="ctr">
              <a:lnSpc>
                <a:spcPct val="100000"/>
              </a:lnSpc>
              <a:spcBef>
                <a:spcPts val="1000"/>
              </a:spcBef>
              <a:spcAft>
                <a:spcPts val="0"/>
              </a:spcAft>
              <a:buClr>
                <a:schemeClr val="accent2"/>
              </a:buClr>
              <a:buSzPts val="3000"/>
              <a:buNone/>
              <a:defRPr sz="3000">
                <a:solidFill>
                  <a:schemeClr val="accent2"/>
                </a:solidFill>
              </a:defRPr>
            </a:lvl8pPr>
            <a:lvl9pPr lvl="8" algn="ctr">
              <a:lnSpc>
                <a:spcPct val="100000"/>
              </a:lnSpc>
              <a:spcBef>
                <a:spcPts val="1000"/>
              </a:spcBef>
              <a:spcAft>
                <a:spcPts val="1000"/>
              </a:spcAft>
              <a:buClr>
                <a:schemeClr val="accent2"/>
              </a:buClr>
              <a:buSzPts val="3000"/>
              <a:buNone/>
              <a:defRPr sz="3000">
                <a:solidFill>
                  <a:schemeClr val="accent2"/>
                </a:solidFill>
              </a:defRPr>
            </a:lvl9pPr>
          </a:lstStyle>
          <a:p>
            <a:endParaRPr/>
          </a:p>
        </p:txBody>
      </p:sp>
      <p:pic>
        <p:nvPicPr>
          <p:cNvPr id="247" name="Google Shape;247;p14" descr="Imagen que contiene dibujo&#10;&#10;Descripción generada automáticamente"/>
          <p:cNvPicPr preferRelativeResize="0"/>
          <p:nvPr/>
        </p:nvPicPr>
        <p:blipFill rotWithShape="1">
          <a:blip r:embed="rId2">
            <a:alphaModFix/>
          </a:blip>
          <a:srcRect/>
          <a:stretch/>
        </p:blipFill>
        <p:spPr>
          <a:xfrm>
            <a:off x="5762453" y="482675"/>
            <a:ext cx="806163" cy="806163"/>
          </a:xfrm>
          <a:prstGeom prst="rect">
            <a:avLst/>
          </a:prstGeom>
          <a:noFill/>
          <a:ln>
            <a:noFill/>
          </a:ln>
        </p:spPr>
      </p:pic>
      <p:pic>
        <p:nvPicPr>
          <p:cNvPr id="248" name="Google Shape;248;p14" descr="Imagen que contiene dibujo&#10;&#10;Descripción generada automáticamente"/>
          <p:cNvPicPr preferRelativeResize="0"/>
          <p:nvPr/>
        </p:nvPicPr>
        <p:blipFill rotWithShape="1">
          <a:blip r:embed="rId2">
            <a:alphaModFix/>
          </a:blip>
          <a:srcRect/>
          <a:stretch/>
        </p:blipFill>
        <p:spPr>
          <a:xfrm>
            <a:off x="2295655" y="922650"/>
            <a:ext cx="423516" cy="423516"/>
          </a:xfrm>
          <a:prstGeom prst="rect">
            <a:avLst/>
          </a:prstGeom>
          <a:noFill/>
          <a:ln>
            <a:noFill/>
          </a:ln>
        </p:spPr>
      </p:pic>
      <p:pic>
        <p:nvPicPr>
          <p:cNvPr id="249" name="Google Shape;249;p14" descr="Imagen que contiene dibujo&#10;&#10;Descripción generada automáticamente"/>
          <p:cNvPicPr preferRelativeResize="0"/>
          <p:nvPr/>
        </p:nvPicPr>
        <p:blipFill rotWithShape="1">
          <a:blip r:embed="rId2">
            <a:alphaModFix/>
          </a:blip>
          <a:srcRect/>
          <a:stretch/>
        </p:blipFill>
        <p:spPr>
          <a:xfrm>
            <a:off x="2989852" y="4110055"/>
            <a:ext cx="561321" cy="561321"/>
          </a:xfrm>
          <a:prstGeom prst="rect">
            <a:avLst/>
          </a:prstGeom>
          <a:noFill/>
          <a:ln>
            <a:noFill/>
          </a:ln>
        </p:spPr>
      </p:pic>
      <p:pic>
        <p:nvPicPr>
          <p:cNvPr id="250" name="Google Shape;250;p14"/>
          <p:cNvPicPr preferRelativeResize="0"/>
          <p:nvPr/>
        </p:nvPicPr>
        <p:blipFill rotWithShape="1">
          <a:blip r:embed="rId3">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cSld name="1_Quote">
    <p:spTree>
      <p:nvGrpSpPr>
        <p:cNvPr id="1" name="Shape 251"/>
        <p:cNvGrpSpPr/>
        <p:nvPr/>
      </p:nvGrpSpPr>
      <p:grpSpPr>
        <a:xfrm>
          <a:off x="0" y="0"/>
          <a:ext cx="0" cy="0"/>
          <a:chOff x="0" y="0"/>
          <a:chExt cx="0" cy="0"/>
        </a:xfrm>
      </p:grpSpPr>
      <p:sp>
        <p:nvSpPr>
          <p:cNvPr id="252" name="Google Shape;252;p15"/>
          <p:cNvSpPr/>
          <p:nvPr/>
        </p:nvSpPr>
        <p:spPr>
          <a:xfrm>
            <a:off x="407150" y="407075"/>
            <a:ext cx="8329800" cy="4329300"/>
          </a:xfrm>
          <a:prstGeom prst="rect">
            <a:avLst/>
          </a:prstGeom>
          <a:solidFill>
            <a:srgbClr val="57B947">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53" name="Google Shape;253;p15"/>
          <p:cNvSpPr/>
          <p:nvPr/>
        </p:nvSpPr>
        <p:spPr>
          <a:xfrm>
            <a:off x="3811800" y="-194800"/>
            <a:ext cx="1520400" cy="1520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4" name="Google Shape;254;p15"/>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5"/>
          <p:cNvSpPr/>
          <p:nvPr/>
        </p:nvSpPr>
        <p:spPr>
          <a:xfrm>
            <a:off x="3469949" y="81097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5"/>
          <p:cNvSpPr/>
          <p:nvPr/>
        </p:nvSpPr>
        <p:spPr>
          <a:xfrm>
            <a:off x="5151601" y="211598"/>
            <a:ext cx="213000" cy="213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5"/>
          <p:cNvSpPr/>
          <p:nvPr/>
        </p:nvSpPr>
        <p:spPr>
          <a:xfrm>
            <a:off x="-140400" y="3784204"/>
            <a:ext cx="1097700" cy="10977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5"/>
          <p:cNvSpPr/>
          <p:nvPr/>
        </p:nvSpPr>
        <p:spPr>
          <a:xfrm>
            <a:off x="4775241" y="1015597"/>
            <a:ext cx="336900" cy="3369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15"/>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60" name="Google Shape;260;p15"/>
          <p:cNvGrpSpPr/>
          <p:nvPr/>
        </p:nvGrpSpPr>
        <p:grpSpPr>
          <a:xfrm>
            <a:off x="154026" y="4093698"/>
            <a:ext cx="508851" cy="478711"/>
            <a:chOff x="5972700" y="2330200"/>
            <a:chExt cx="411625" cy="387275"/>
          </a:xfrm>
        </p:grpSpPr>
        <p:sp>
          <p:nvSpPr>
            <p:cNvPr id="261" name="Google Shape;261;p15"/>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15"/>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63" name="Google Shape;263;p15"/>
          <p:cNvGrpSpPr/>
          <p:nvPr/>
        </p:nvGrpSpPr>
        <p:grpSpPr>
          <a:xfrm>
            <a:off x="5222854" y="888212"/>
            <a:ext cx="292923" cy="464285"/>
            <a:chOff x="6718575" y="2318625"/>
            <a:chExt cx="256950" cy="407375"/>
          </a:xfrm>
        </p:grpSpPr>
        <p:sp>
          <p:nvSpPr>
            <p:cNvPr id="264" name="Google Shape;264;p15"/>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15"/>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5"/>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5"/>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5"/>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5"/>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5"/>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5"/>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72" name="Google Shape;272;p15"/>
          <p:cNvSpPr txBox="1"/>
          <p:nvPr/>
        </p:nvSpPr>
        <p:spPr>
          <a:xfrm>
            <a:off x="3593400" y="-59336"/>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273" name="Google Shape;273;p15"/>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cSld name="1_Quote 2">
    <p:spTree>
      <p:nvGrpSpPr>
        <p:cNvPr id="1" name="Shape 274"/>
        <p:cNvGrpSpPr/>
        <p:nvPr/>
      </p:nvGrpSpPr>
      <p:grpSpPr>
        <a:xfrm>
          <a:off x="0" y="0"/>
          <a:ext cx="0" cy="0"/>
          <a:chOff x="0" y="0"/>
          <a:chExt cx="0" cy="0"/>
        </a:xfrm>
      </p:grpSpPr>
      <p:sp>
        <p:nvSpPr>
          <p:cNvPr id="275" name="Google Shape;275;p16"/>
          <p:cNvSpPr/>
          <p:nvPr/>
        </p:nvSpPr>
        <p:spPr>
          <a:xfrm>
            <a:off x="407150" y="407075"/>
            <a:ext cx="8329800" cy="4329300"/>
          </a:xfrm>
          <a:prstGeom prst="rect">
            <a:avLst/>
          </a:prstGeom>
          <a:solidFill>
            <a:srgbClr val="337AB7">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76" name="Google Shape;276;p16"/>
          <p:cNvSpPr/>
          <p:nvPr/>
        </p:nvSpPr>
        <p:spPr>
          <a:xfrm>
            <a:off x="3811800" y="-194800"/>
            <a:ext cx="1520400" cy="15204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16"/>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16"/>
          <p:cNvSpPr/>
          <p:nvPr/>
        </p:nvSpPr>
        <p:spPr>
          <a:xfrm>
            <a:off x="3469949" y="81097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16"/>
          <p:cNvSpPr/>
          <p:nvPr/>
        </p:nvSpPr>
        <p:spPr>
          <a:xfrm>
            <a:off x="5151601" y="211598"/>
            <a:ext cx="213000" cy="2130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16"/>
          <p:cNvSpPr/>
          <p:nvPr/>
        </p:nvSpPr>
        <p:spPr>
          <a:xfrm>
            <a:off x="-140400" y="3784204"/>
            <a:ext cx="1097700" cy="1097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6"/>
          <p:cNvSpPr/>
          <p:nvPr/>
        </p:nvSpPr>
        <p:spPr>
          <a:xfrm>
            <a:off x="4775241" y="1015597"/>
            <a:ext cx="336900" cy="336900"/>
          </a:xfrm>
          <a:prstGeom prst="ellipse">
            <a:avLst/>
          </a:prstGeom>
          <a:solidFill>
            <a:srgbClr val="FC454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16"/>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3" name="Google Shape;283;p16"/>
          <p:cNvGrpSpPr/>
          <p:nvPr/>
        </p:nvGrpSpPr>
        <p:grpSpPr>
          <a:xfrm>
            <a:off x="154026" y="4093698"/>
            <a:ext cx="508851" cy="478711"/>
            <a:chOff x="5972700" y="2330200"/>
            <a:chExt cx="411625" cy="387275"/>
          </a:xfrm>
        </p:grpSpPr>
        <p:sp>
          <p:nvSpPr>
            <p:cNvPr id="284" name="Google Shape;284;p16"/>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6"/>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286" name="Google Shape;286;p16"/>
          <p:cNvGrpSpPr/>
          <p:nvPr/>
        </p:nvGrpSpPr>
        <p:grpSpPr>
          <a:xfrm>
            <a:off x="5222963" y="889722"/>
            <a:ext cx="292923" cy="464285"/>
            <a:chOff x="6718575" y="2318625"/>
            <a:chExt cx="256950" cy="407375"/>
          </a:xfrm>
        </p:grpSpPr>
        <p:sp>
          <p:nvSpPr>
            <p:cNvPr id="287" name="Google Shape;287;p16"/>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16"/>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9" name="Google Shape;289;p16"/>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16"/>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16"/>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2" name="Google Shape;292;p16"/>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3" name="Google Shape;293;p16"/>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16"/>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5" name="Google Shape;295;p16"/>
          <p:cNvSpPr txBox="1"/>
          <p:nvPr/>
        </p:nvSpPr>
        <p:spPr>
          <a:xfrm>
            <a:off x="3552730" y="-52932"/>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296" name="Google Shape;296;p16"/>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p:cSld name="1_Quote 3">
    <p:spTree>
      <p:nvGrpSpPr>
        <p:cNvPr id="1" name="Shape 297"/>
        <p:cNvGrpSpPr/>
        <p:nvPr/>
      </p:nvGrpSpPr>
      <p:grpSpPr>
        <a:xfrm>
          <a:off x="0" y="0"/>
          <a:ext cx="0" cy="0"/>
          <a:chOff x="0" y="0"/>
          <a:chExt cx="0" cy="0"/>
        </a:xfrm>
      </p:grpSpPr>
      <p:sp>
        <p:nvSpPr>
          <p:cNvPr id="298" name="Google Shape;298;p17"/>
          <p:cNvSpPr/>
          <p:nvPr/>
        </p:nvSpPr>
        <p:spPr>
          <a:xfrm>
            <a:off x="407150" y="407075"/>
            <a:ext cx="8329800" cy="4329300"/>
          </a:xfrm>
          <a:prstGeom prst="rect">
            <a:avLst/>
          </a:prstGeom>
          <a:solidFill>
            <a:srgbClr val="5F4E90">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299" name="Google Shape;299;p17"/>
          <p:cNvSpPr/>
          <p:nvPr/>
        </p:nvSpPr>
        <p:spPr>
          <a:xfrm>
            <a:off x="3811800" y="-194800"/>
            <a:ext cx="1520400" cy="1520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17"/>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1" name="Google Shape;301;p17"/>
          <p:cNvSpPr/>
          <p:nvPr/>
        </p:nvSpPr>
        <p:spPr>
          <a:xfrm>
            <a:off x="3469949" y="810973"/>
            <a:ext cx="213000" cy="2130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17"/>
          <p:cNvSpPr/>
          <p:nvPr/>
        </p:nvSpPr>
        <p:spPr>
          <a:xfrm>
            <a:off x="5151601" y="211598"/>
            <a:ext cx="213000" cy="2130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17"/>
          <p:cNvSpPr/>
          <p:nvPr/>
        </p:nvSpPr>
        <p:spPr>
          <a:xfrm>
            <a:off x="-140400" y="3784204"/>
            <a:ext cx="1097700" cy="10977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17"/>
          <p:cNvSpPr/>
          <p:nvPr/>
        </p:nvSpPr>
        <p:spPr>
          <a:xfrm>
            <a:off x="4775241" y="1015597"/>
            <a:ext cx="336900" cy="336900"/>
          </a:xfrm>
          <a:prstGeom prst="ellipse">
            <a:avLst/>
          </a:prstGeom>
          <a:solidFill>
            <a:srgbClr val="FC454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17"/>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6" name="Google Shape;306;p17"/>
          <p:cNvGrpSpPr/>
          <p:nvPr/>
        </p:nvGrpSpPr>
        <p:grpSpPr>
          <a:xfrm>
            <a:off x="154026" y="4093698"/>
            <a:ext cx="508851" cy="478711"/>
            <a:chOff x="5972700" y="2330200"/>
            <a:chExt cx="411625" cy="387275"/>
          </a:xfrm>
        </p:grpSpPr>
        <p:sp>
          <p:nvSpPr>
            <p:cNvPr id="307" name="Google Shape;307;p17"/>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17"/>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09" name="Google Shape;309;p17"/>
          <p:cNvGrpSpPr/>
          <p:nvPr/>
        </p:nvGrpSpPr>
        <p:grpSpPr>
          <a:xfrm>
            <a:off x="5222963" y="889722"/>
            <a:ext cx="292923" cy="464285"/>
            <a:chOff x="6718575" y="2318625"/>
            <a:chExt cx="256950" cy="407375"/>
          </a:xfrm>
        </p:grpSpPr>
        <p:sp>
          <p:nvSpPr>
            <p:cNvPr id="310" name="Google Shape;310;p17"/>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1" name="Google Shape;311;p17"/>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17"/>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3" name="Google Shape;313;p17"/>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17"/>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5" name="Google Shape;315;p17"/>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17"/>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17"/>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8" name="Google Shape;318;p17"/>
          <p:cNvSpPr txBox="1"/>
          <p:nvPr/>
        </p:nvSpPr>
        <p:spPr>
          <a:xfrm>
            <a:off x="3552730" y="-52932"/>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319" name="Google Shape;319;p17"/>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1_Quote 4">
    <p:spTree>
      <p:nvGrpSpPr>
        <p:cNvPr id="1" name="Shape 320"/>
        <p:cNvGrpSpPr/>
        <p:nvPr/>
      </p:nvGrpSpPr>
      <p:grpSpPr>
        <a:xfrm>
          <a:off x="0" y="0"/>
          <a:ext cx="0" cy="0"/>
          <a:chOff x="0" y="0"/>
          <a:chExt cx="0" cy="0"/>
        </a:xfrm>
      </p:grpSpPr>
      <p:sp>
        <p:nvSpPr>
          <p:cNvPr id="321" name="Google Shape;321;p18"/>
          <p:cNvSpPr/>
          <p:nvPr/>
        </p:nvSpPr>
        <p:spPr>
          <a:xfrm>
            <a:off x="407150" y="407075"/>
            <a:ext cx="8329800" cy="4329300"/>
          </a:xfrm>
          <a:prstGeom prst="rect">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22" name="Google Shape;322;p18"/>
          <p:cNvSpPr/>
          <p:nvPr/>
        </p:nvSpPr>
        <p:spPr>
          <a:xfrm>
            <a:off x="3811800" y="-194800"/>
            <a:ext cx="1520400" cy="1520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18"/>
          <p:cNvSpPr/>
          <p:nvPr/>
        </p:nvSpPr>
        <p:spPr>
          <a:xfrm>
            <a:off x="4982150" y="734775"/>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18"/>
          <p:cNvSpPr/>
          <p:nvPr/>
        </p:nvSpPr>
        <p:spPr>
          <a:xfrm>
            <a:off x="3469949" y="810973"/>
            <a:ext cx="213000" cy="2130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5" name="Google Shape;325;p18"/>
          <p:cNvSpPr/>
          <p:nvPr/>
        </p:nvSpPr>
        <p:spPr>
          <a:xfrm>
            <a:off x="5151601" y="211598"/>
            <a:ext cx="213000" cy="2130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6" name="Google Shape;326;p18"/>
          <p:cNvSpPr/>
          <p:nvPr/>
        </p:nvSpPr>
        <p:spPr>
          <a:xfrm>
            <a:off x="-140400" y="3784204"/>
            <a:ext cx="1097700" cy="10977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7" name="Google Shape;327;p18"/>
          <p:cNvSpPr/>
          <p:nvPr/>
        </p:nvSpPr>
        <p:spPr>
          <a:xfrm>
            <a:off x="4775241" y="1015597"/>
            <a:ext cx="336900" cy="336900"/>
          </a:xfrm>
          <a:prstGeom prst="ellipse">
            <a:avLst/>
          </a:prstGeom>
          <a:solidFill>
            <a:srgbClr val="57B94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8" name="Google Shape;328;p18"/>
          <p:cNvSpPr/>
          <p:nvPr/>
        </p:nvSpPr>
        <p:spPr>
          <a:xfrm>
            <a:off x="3811800" y="830097"/>
            <a:ext cx="215391"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29" name="Google Shape;329;p18"/>
          <p:cNvGrpSpPr/>
          <p:nvPr/>
        </p:nvGrpSpPr>
        <p:grpSpPr>
          <a:xfrm>
            <a:off x="154026" y="4093698"/>
            <a:ext cx="508851" cy="478711"/>
            <a:chOff x="5972700" y="2330200"/>
            <a:chExt cx="411625" cy="387275"/>
          </a:xfrm>
        </p:grpSpPr>
        <p:sp>
          <p:nvSpPr>
            <p:cNvPr id="330" name="Google Shape;330;p1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1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32" name="Google Shape;332;p18"/>
          <p:cNvGrpSpPr/>
          <p:nvPr/>
        </p:nvGrpSpPr>
        <p:grpSpPr>
          <a:xfrm>
            <a:off x="5222963" y="889722"/>
            <a:ext cx="292923" cy="464285"/>
            <a:chOff x="6718575" y="2318625"/>
            <a:chExt cx="256950" cy="407375"/>
          </a:xfrm>
        </p:grpSpPr>
        <p:sp>
          <p:nvSpPr>
            <p:cNvPr id="333" name="Google Shape;333;p1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1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5" name="Google Shape;335;p1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1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1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8" name="Google Shape;338;p1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1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18"/>
            <p:cNvSpPr/>
            <p:nvPr/>
          </p:nvSpPr>
          <p:spPr>
            <a:xfrm>
              <a:off x="6795900" y="2628550"/>
              <a:ext cx="102300" cy="25"/>
            </a:xfrm>
            <a:custGeom>
              <a:avLst/>
              <a:gdLst/>
              <a:ahLst/>
              <a:cxnLst/>
              <a:rect l="l" t="t" r="r" b="b"/>
              <a:pathLst>
                <a:path w="4092" h="1" fill="none" extrusionOk="0">
                  <a:moveTo>
                    <a:pt x="0" y="1"/>
                  </a:moveTo>
                  <a:lnTo>
                    <a:pt x="4092" y="1"/>
                  </a:lnTo>
                </a:path>
              </a:pathLst>
            </a:custGeom>
            <a:solidFill>
              <a:srgbClr val="A4CF58"/>
            </a:solid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41" name="Google Shape;341;p18"/>
          <p:cNvSpPr txBox="1"/>
          <p:nvPr/>
        </p:nvSpPr>
        <p:spPr>
          <a:xfrm>
            <a:off x="3552730" y="-52932"/>
            <a:ext cx="1957200" cy="653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9600"/>
              <a:buFont typeface="Arial"/>
              <a:buNone/>
            </a:pPr>
            <a:r>
              <a:rPr lang="es-ES" sz="9600" b="1" i="0" u="none" strike="noStrike" cap="none">
                <a:solidFill>
                  <a:srgbClr val="FFFFFF"/>
                </a:solidFill>
                <a:latin typeface="Arial"/>
                <a:ea typeface="Arial"/>
                <a:cs typeface="Arial"/>
                <a:sym typeface="Arial"/>
              </a:rPr>
              <a:t>“</a:t>
            </a:r>
            <a:endParaRPr sz="9600" b="1" i="0" u="none" strike="noStrike" cap="none">
              <a:solidFill>
                <a:srgbClr val="FFFFFF"/>
              </a:solidFill>
              <a:latin typeface="Arial"/>
              <a:ea typeface="Arial"/>
              <a:cs typeface="Arial"/>
              <a:sym typeface="Arial"/>
            </a:endParaRPr>
          </a:p>
        </p:txBody>
      </p:sp>
      <p:pic>
        <p:nvPicPr>
          <p:cNvPr id="342" name="Google Shape;342;p18"/>
          <p:cNvPicPr preferRelativeResize="0"/>
          <p:nvPr/>
        </p:nvPicPr>
        <p:blipFill rotWithShape="1">
          <a:blip r:embed="rId2">
            <a:alphaModFix/>
          </a:blip>
          <a:srcRect/>
          <a:stretch/>
        </p:blipFill>
        <p:spPr>
          <a:xfrm>
            <a:off x="7537550" y="4525295"/>
            <a:ext cx="1080000" cy="16565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Magenta">
  <p:cSld name="BLANK_1_1_1">
    <p:bg>
      <p:bgPr>
        <a:solidFill>
          <a:srgbClr val="337AB7"/>
        </a:solidFill>
        <a:effectLst/>
      </p:bgPr>
    </p:bg>
    <p:spTree>
      <p:nvGrpSpPr>
        <p:cNvPr id="1" name="Shape 16"/>
        <p:cNvGrpSpPr/>
        <p:nvPr/>
      </p:nvGrpSpPr>
      <p:grpSpPr>
        <a:xfrm>
          <a:off x="0" y="0"/>
          <a:ext cx="0" cy="0"/>
          <a:chOff x="0" y="0"/>
          <a:chExt cx="0" cy="0"/>
        </a:xfrm>
      </p:grpSpPr>
      <p:sp>
        <p:nvSpPr>
          <p:cNvPr id="17" name="Google Shape;17;p3"/>
          <p:cNvSpPr/>
          <p:nvPr/>
        </p:nvSpPr>
        <p:spPr>
          <a:xfrm>
            <a:off x="217850" y="171250"/>
            <a:ext cx="1054200" cy="10542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3"/>
          <p:cNvSpPr/>
          <p:nvPr/>
        </p:nvSpPr>
        <p:spPr>
          <a:xfrm>
            <a:off x="1043042" y="62215"/>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3"/>
          <p:cNvSpPr/>
          <p:nvPr/>
        </p:nvSpPr>
        <p:spPr>
          <a:xfrm>
            <a:off x="1277063" y="131402"/>
            <a:ext cx="136800" cy="136800"/>
          </a:xfrm>
          <a:prstGeom prst="ellipse">
            <a:avLst/>
          </a:prstGeom>
          <a:solidFill>
            <a:srgbClr val="5F4E90">
              <a:alpha val="6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 name="Google Shape;20;p3"/>
          <p:cNvSpPr/>
          <p:nvPr/>
        </p:nvSpPr>
        <p:spPr>
          <a:xfrm>
            <a:off x="488128" y="1334485"/>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 name="Google Shape;21;p3"/>
          <p:cNvSpPr/>
          <p:nvPr/>
        </p:nvSpPr>
        <p:spPr>
          <a:xfrm>
            <a:off x="258289" y="1577100"/>
            <a:ext cx="93900" cy="93900"/>
          </a:xfrm>
          <a:prstGeom prst="ellipse">
            <a:avLst/>
          </a:prstGeom>
          <a:solidFill>
            <a:srgbClr val="5F4E90">
              <a:alpha val="6549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3"/>
          <p:cNvSpPr/>
          <p:nvPr/>
        </p:nvSpPr>
        <p:spPr>
          <a:xfrm>
            <a:off x="1055" y="855960"/>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3" name="Google Shape;23;p3"/>
          <p:cNvPicPr preferRelativeResize="0"/>
          <p:nvPr/>
        </p:nvPicPr>
        <p:blipFill rotWithShape="1">
          <a:blip r:embed="rId2">
            <a:alphaModFix/>
          </a:blip>
          <a:srcRect/>
          <a:stretch/>
        </p:blipFill>
        <p:spPr>
          <a:xfrm>
            <a:off x="7770217" y="4760574"/>
            <a:ext cx="1080000" cy="19404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343"/>
        <p:cNvGrpSpPr/>
        <p:nvPr/>
      </p:nvGrpSpPr>
      <p:grpSpPr>
        <a:xfrm>
          <a:off x="0" y="0"/>
          <a:ext cx="0" cy="0"/>
          <a:chOff x="0" y="0"/>
          <a:chExt cx="0" cy="0"/>
        </a:xfrm>
      </p:grpSpPr>
      <p:sp>
        <p:nvSpPr>
          <p:cNvPr id="344" name="Google Shape;344;p19"/>
          <p:cNvSpPr/>
          <p:nvPr/>
        </p:nvSpPr>
        <p:spPr>
          <a:xfrm>
            <a:off x="2630450" y="630150"/>
            <a:ext cx="3883200" cy="38832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19"/>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19"/>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19"/>
          <p:cNvSpPr/>
          <p:nvPr/>
        </p:nvSpPr>
        <p:spPr>
          <a:xfrm>
            <a:off x="2081694" y="771271"/>
            <a:ext cx="774600" cy="7746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19"/>
          <p:cNvSpPr/>
          <p:nvPr/>
        </p:nvSpPr>
        <p:spPr>
          <a:xfrm>
            <a:off x="6513651" y="1616690"/>
            <a:ext cx="413400" cy="413400"/>
          </a:xfrm>
          <a:prstGeom prst="ellipse">
            <a:avLst/>
          </a:prstGeom>
          <a:solidFill>
            <a:srgbClr val="337AB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19"/>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19"/>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1" name="Google Shape;351;p19"/>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19"/>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3" name="Google Shape;353;p19"/>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19"/>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5" name="Google Shape;355;p19"/>
          <p:cNvSpPr/>
          <p:nvPr/>
        </p:nvSpPr>
        <p:spPr>
          <a:xfrm>
            <a:off x="5494851" y="4374527"/>
            <a:ext cx="413400" cy="4134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56" name="Google Shape;356;p19"/>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Diseño personalizado">
  <p:cSld name="2_Diseño personalizado">
    <p:spTree>
      <p:nvGrpSpPr>
        <p:cNvPr id="1" name="Shape 357"/>
        <p:cNvGrpSpPr/>
        <p:nvPr/>
      </p:nvGrpSpPr>
      <p:grpSpPr>
        <a:xfrm>
          <a:off x="0" y="0"/>
          <a:ext cx="0" cy="0"/>
          <a:chOff x="0" y="0"/>
          <a:chExt cx="0" cy="0"/>
        </a:xfrm>
      </p:grpSpPr>
      <p:sp>
        <p:nvSpPr>
          <p:cNvPr id="358" name="Google Shape;358;p20"/>
          <p:cNvSpPr/>
          <p:nvPr/>
        </p:nvSpPr>
        <p:spPr>
          <a:xfrm>
            <a:off x="2615078" y="630150"/>
            <a:ext cx="3883200" cy="38832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20"/>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20"/>
          <p:cNvSpPr/>
          <p:nvPr/>
        </p:nvSpPr>
        <p:spPr>
          <a:xfrm>
            <a:off x="2706650" y="3872629"/>
            <a:ext cx="1097700" cy="1097700"/>
          </a:xfrm>
          <a:prstGeom prst="ellipse">
            <a:avLst/>
          </a:prstGeom>
          <a:solidFill>
            <a:srgbClr val="57B94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20"/>
          <p:cNvSpPr/>
          <p:nvPr/>
        </p:nvSpPr>
        <p:spPr>
          <a:xfrm>
            <a:off x="2081694" y="771271"/>
            <a:ext cx="774600" cy="7746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20"/>
          <p:cNvSpPr/>
          <p:nvPr/>
        </p:nvSpPr>
        <p:spPr>
          <a:xfrm>
            <a:off x="6513651" y="1616690"/>
            <a:ext cx="413400" cy="413400"/>
          </a:xfrm>
          <a:prstGeom prst="ellipse">
            <a:avLst/>
          </a:prstGeom>
          <a:solidFill>
            <a:srgbClr val="57B947">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20"/>
          <p:cNvSpPr/>
          <p:nvPr/>
        </p:nvSpPr>
        <p:spPr>
          <a:xfrm>
            <a:off x="2420476" y="3612044"/>
            <a:ext cx="336900" cy="336900"/>
          </a:xfrm>
          <a:prstGeom prst="ellipse">
            <a:avLst/>
          </a:prstGeom>
          <a:solidFill>
            <a:srgbClr val="A4CF58">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20"/>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20"/>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20"/>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20"/>
          <p:cNvSpPr/>
          <p:nvPr/>
        </p:nvSpPr>
        <p:spPr>
          <a:xfrm>
            <a:off x="2757247" y="861970"/>
            <a:ext cx="300900" cy="300900"/>
          </a:xfrm>
          <a:prstGeom prst="ellipse">
            <a:avLst/>
          </a:prstGeom>
          <a:solidFill>
            <a:srgbClr val="57B94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20"/>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20"/>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20"/>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371" name="Google Shape;371;p20"/>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3_Diseño personalizado">
  <p:cSld name="3_Diseño personalizado">
    <p:spTree>
      <p:nvGrpSpPr>
        <p:cNvPr id="1" name="Shape 372"/>
        <p:cNvGrpSpPr/>
        <p:nvPr/>
      </p:nvGrpSpPr>
      <p:grpSpPr>
        <a:xfrm>
          <a:off x="0" y="0"/>
          <a:ext cx="0" cy="0"/>
          <a:chOff x="0" y="0"/>
          <a:chExt cx="0" cy="0"/>
        </a:xfrm>
      </p:grpSpPr>
      <p:sp>
        <p:nvSpPr>
          <p:cNvPr id="373" name="Google Shape;373;p21"/>
          <p:cNvSpPr/>
          <p:nvPr/>
        </p:nvSpPr>
        <p:spPr>
          <a:xfrm>
            <a:off x="2630450" y="630150"/>
            <a:ext cx="3883200" cy="3883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21"/>
          <p:cNvSpPr/>
          <p:nvPr/>
        </p:nvSpPr>
        <p:spPr>
          <a:xfrm>
            <a:off x="5430350" y="228600"/>
            <a:ext cx="1388100" cy="1388100"/>
          </a:xfrm>
          <a:prstGeom prst="ellipse">
            <a:avLst/>
          </a:prstGeom>
          <a:solidFill>
            <a:srgbClr val="337AB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Google Shape;375;p21"/>
          <p:cNvSpPr/>
          <p:nvPr/>
        </p:nvSpPr>
        <p:spPr>
          <a:xfrm>
            <a:off x="2706650" y="3872629"/>
            <a:ext cx="1097700" cy="10977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21"/>
          <p:cNvSpPr/>
          <p:nvPr/>
        </p:nvSpPr>
        <p:spPr>
          <a:xfrm>
            <a:off x="2081694" y="771271"/>
            <a:ext cx="774600" cy="7746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p21"/>
          <p:cNvSpPr/>
          <p:nvPr/>
        </p:nvSpPr>
        <p:spPr>
          <a:xfrm>
            <a:off x="6513651" y="1616690"/>
            <a:ext cx="413400" cy="413400"/>
          </a:xfrm>
          <a:prstGeom prst="ellipse">
            <a:avLst/>
          </a:prstGeom>
          <a:solidFill>
            <a:srgbClr val="A4CF58">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21"/>
          <p:cNvSpPr/>
          <p:nvPr/>
        </p:nvSpPr>
        <p:spPr>
          <a:xfrm>
            <a:off x="2420476" y="3612044"/>
            <a:ext cx="336900" cy="336900"/>
          </a:xfrm>
          <a:prstGeom prst="ellipse">
            <a:avLst/>
          </a:prstGeom>
          <a:solidFill>
            <a:srgbClr val="57B947">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p21"/>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21"/>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p21"/>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21"/>
          <p:cNvSpPr/>
          <p:nvPr/>
        </p:nvSpPr>
        <p:spPr>
          <a:xfrm>
            <a:off x="2757247" y="861970"/>
            <a:ext cx="300900" cy="3009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p21"/>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21"/>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21"/>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386" name="Google Shape;386;p21"/>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4_Diseño personalizado">
  <p:cSld name="4_Diseño personalizado">
    <p:spTree>
      <p:nvGrpSpPr>
        <p:cNvPr id="1" name="Shape 387"/>
        <p:cNvGrpSpPr/>
        <p:nvPr/>
      </p:nvGrpSpPr>
      <p:grpSpPr>
        <a:xfrm>
          <a:off x="0" y="0"/>
          <a:ext cx="0" cy="0"/>
          <a:chOff x="0" y="0"/>
          <a:chExt cx="0" cy="0"/>
        </a:xfrm>
      </p:grpSpPr>
      <p:sp>
        <p:nvSpPr>
          <p:cNvPr id="388" name="Google Shape;388;p22"/>
          <p:cNvSpPr/>
          <p:nvPr/>
        </p:nvSpPr>
        <p:spPr>
          <a:xfrm>
            <a:off x="2630450" y="630150"/>
            <a:ext cx="3883200" cy="38832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9" name="Google Shape;389;p22"/>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22"/>
          <p:cNvSpPr/>
          <p:nvPr/>
        </p:nvSpPr>
        <p:spPr>
          <a:xfrm>
            <a:off x="2706650" y="3872629"/>
            <a:ext cx="1097700" cy="1097700"/>
          </a:xfrm>
          <a:prstGeom prst="ellipse">
            <a:avLst/>
          </a:prstGeom>
          <a:solidFill>
            <a:srgbClr val="5F4E90">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22"/>
          <p:cNvSpPr/>
          <p:nvPr/>
        </p:nvSpPr>
        <p:spPr>
          <a:xfrm>
            <a:off x="2081694" y="771271"/>
            <a:ext cx="774600" cy="7746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22"/>
          <p:cNvSpPr/>
          <p:nvPr/>
        </p:nvSpPr>
        <p:spPr>
          <a:xfrm>
            <a:off x="6513651" y="1616690"/>
            <a:ext cx="413400" cy="413400"/>
          </a:xfrm>
          <a:prstGeom prst="ellipse">
            <a:avLst/>
          </a:prstGeom>
          <a:solidFill>
            <a:srgbClr val="A4CF58">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3" name="Google Shape;393;p22"/>
          <p:cNvSpPr/>
          <p:nvPr/>
        </p:nvSpPr>
        <p:spPr>
          <a:xfrm>
            <a:off x="2420476" y="3612044"/>
            <a:ext cx="336900" cy="336900"/>
          </a:xfrm>
          <a:prstGeom prst="ellipse">
            <a:avLst/>
          </a:prstGeom>
          <a:solidFill>
            <a:srgbClr val="F3712A">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22"/>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22"/>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p22"/>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Google Shape;397;p22"/>
          <p:cNvSpPr/>
          <p:nvPr/>
        </p:nvSpPr>
        <p:spPr>
          <a:xfrm>
            <a:off x="2757247" y="861970"/>
            <a:ext cx="300900" cy="3009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22"/>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Google Shape;399;p22"/>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22"/>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401" name="Google Shape;401;p22"/>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5_Diseño personalizado">
  <p:cSld name="5_Diseño personalizado">
    <p:spTree>
      <p:nvGrpSpPr>
        <p:cNvPr id="1" name="Shape 402"/>
        <p:cNvGrpSpPr/>
        <p:nvPr/>
      </p:nvGrpSpPr>
      <p:grpSpPr>
        <a:xfrm>
          <a:off x="0" y="0"/>
          <a:ext cx="0" cy="0"/>
          <a:chOff x="0" y="0"/>
          <a:chExt cx="0" cy="0"/>
        </a:xfrm>
      </p:grpSpPr>
      <p:sp>
        <p:nvSpPr>
          <p:cNvPr id="403" name="Google Shape;403;p23"/>
          <p:cNvSpPr/>
          <p:nvPr/>
        </p:nvSpPr>
        <p:spPr>
          <a:xfrm>
            <a:off x="2630450" y="630150"/>
            <a:ext cx="3883200" cy="38832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23"/>
          <p:cNvSpPr/>
          <p:nvPr/>
        </p:nvSpPr>
        <p:spPr>
          <a:xfrm>
            <a:off x="5430350"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5" name="Google Shape;405;p23"/>
          <p:cNvSpPr/>
          <p:nvPr/>
        </p:nvSpPr>
        <p:spPr>
          <a:xfrm>
            <a:off x="2706650"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23"/>
          <p:cNvSpPr/>
          <p:nvPr/>
        </p:nvSpPr>
        <p:spPr>
          <a:xfrm>
            <a:off x="2081694" y="771271"/>
            <a:ext cx="774600" cy="7746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7" name="Google Shape;407;p23"/>
          <p:cNvSpPr/>
          <p:nvPr/>
        </p:nvSpPr>
        <p:spPr>
          <a:xfrm>
            <a:off x="6513651" y="1616690"/>
            <a:ext cx="413400" cy="413400"/>
          </a:xfrm>
          <a:prstGeom prst="ellipse">
            <a:avLst/>
          </a:prstGeom>
          <a:solidFill>
            <a:srgbClr val="5F4E90">
              <a:alpha val="9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p23"/>
          <p:cNvSpPr/>
          <p:nvPr/>
        </p:nvSpPr>
        <p:spPr>
          <a:xfrm>
            <a:off x="2420476" y="3612044"/>
            <a:ext cx="336900" cy="336900"/>
          </a:xfrm>
          <a:prstGeom prst="ellipse">
            <a:avLst/>
          </a:prstGeom>
          <a:solidFill>
            <a:srgbClr val="F3712A">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23"/>
          <p:cNvSpPr/>
          <p:nvPr/>
        </p:nvSpPr>
        <p:spPr>
          <a:xfrm>
            <a:off x="2362484" y="1670133"/>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23"/>
          <p:cNvSpPr/>
          <p:nvPr/>
        </p:nvSpPr>
        <p:spPr>
          <a:xfrm>
            <a:off x="6818461" y="1338692"/>
            <a:ext cx="93900" cy="939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p23"/>
          <p:cNvSpPr/>
          <p:nvPr/>
        </p:nvSpPr>
        <p:spPr>
          <a:xfrm>
            <a:off x="6163989" y="4374525"/>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23"/>
          <p:cNvSpPr/>
          <p:nvPr/>
        </p:nvSpPr>
        <p:spPr>
          <a:xfrm>
            <a:off x="2757247" y="861970"/>
            <a:ext cx="300900" cy="300900"/>
          </a:xfrm>
          <a:prstGeom prst="ellipse">
            <a:avLst/>
          </a:prstGeom>
          <a:solidFill>
            <a:srgbClr val="F3712A">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23"/>
          <p:cNvSpPr/>
          <p:nvPr/>
        </p:nvSpPr>
        <p:spPr>
          <a:xfrm>
            <a:off x="3509928"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23"/>
          <p:cNvSpPr/>
          <p:nvPr/>
        </p:nvSpPr>
        <p:spPr>
          <a:xfrm>
            <a:off x="5494851" y="4374527"/>
            <a:ext cx="413400" cy="413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5" name="Google Shape;415;p23"/>
          <p:cNvSpPr txBox="1">
            <a:spLocks noGrp="1"/>
          </p:cNvSpPr>
          <p:nvPr>
            <p:ph type="ctrTitle"/>
          </p:nvPr>
        </p:nvSpPr>
        <p:spPr>
          <a:xfrm>
            <a:off x="2886100" y="1888150"/>
            <a:ext cx="3371700" cy="1159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3000"/>
              <a:buNone/>
              <a:defRPr sz="3600" b="1">
                <a:solidFill>
                  <a:srgbClr val="FFFFFF"/>
                </a:solidFill>
                <a:latin typeface="Avenir"/>
                <a:ea typeface="Avenir"/>
                <a:cs typeface="Avenir"/>
                <a:sym typeface="Avenir"/>
              </a:defRPr>
            </a:lvl1pPr>
            <a:lvl2pPr lvl="1" algn="ctr">
              <a:lnSpc>
                <a:spcPct val="100000"/>
              </a:lnSpc>
              <a:spcBef>
                <a:spcPts val="0"/>
              </a:spcBef>
              <a:spcAft>
                <a:spcPts val="0"/>
              </a:spcAft>
              <a:buClr>
                <a:schemeClr val="accent1"/>
              </a:buClr>
              <a:buSzPts val="3000"/>
              <a:buNone/>
              <a:defRPr sz="3000">
                <a:solidFill>
                  <a:schemeClr val="accent1"/>
                </a:solidFill>
              </a:defRPr>
            </a:lvl2pPr>
            <a:lvl3pPr lvl="2" algn="ctr">
              <a:lnSpc>
                <a:spcPct val="100000"/>
              </a:lnSpc>
              <a:spcBef>
                <a:spcPts val="0"/>
              </a:spcBef>
              <a:spcAft>
                <a:spcPts val="0"/>
              </a:spcAft>
              <a:buClr>
                <a:schemeClr val="accent1"/>
              </a:buClr>
              <a:buSzPts val="3000"/>
              <a:buNone/>
              <a:defRPr sz="3000">
                <a:solidFill>
                  <a:schemeClr val="accent1"/>
                </a:solidFill>
              </a:defRPr>
            </a:lvl3pPr>
            <a:lvl4pPr lvl="3" algn="ctr">
              <a:lnSpc>
                <a:spcPct val="100000"/>
              </a:lnSpc>
              <a:spcBef>
                <a:spcPts val="0"/>
              </a:spcBef>
              <a:spcAft>
                <a:spcPts val="0"/>
              </a:spcAft>
              <a:buClr>
                <a:schemeClr val="accent1"/>
              </a:buClr>
              <a:buSzPts val="3000"/>
              <a:buNone/>
              <a:defRPr sz="3000">
                <a:solidFill>
                  <a:schemeClr val="accent1"/>
                </a:solidFill>
              </a:defRPr>
            </a:lvl4pPr>
            <a:lvl5pPr lvl="4" algn="ctr">
              <a:lnSpc>
                <a:spcPct val="100000"/>
              </a:lnSpc>
              <a:spcBef>
                <a:spcPts val="0"/>
              </a:spcBef>
              <a:spcAft>
                <a:spcPts val="0"/>
              </a:spcAft>
              <a:buClr>
                <a:schemeClr val="accent1"/>
              </a:buClr>
              <a:buSzPts val="3000"/>
              <a:buNone/>
              <a:defRPr sz="3000">
                <a:solidFill>
                  <a:schemeClr val="accent1"/>
                </a:solidFill>
              </a:defRPr>
            </a:lvl5pPr>
            <a:lvl6pPr lvl="5" algn="ctr">
              <a:lnSpc>
                <a:spcPct val="100000"/>
              </a:lnSpc>
              <a:spcBef>
                <a:spcPts val="0"/>
              </a:spcBef>
              <a:spcAft>
                <a:spcPts val="0"/>
              </a:spcAft>
              <a:buClr>
                <a:schemeClr val="accent1"/>
              </a:buClr>
              <a:buSzPts val="3000"/>
              <a:buNone/>
              <a:defRPr sz="3000">
                <a:solidFill>
                  <a:schemeClr val="accent1"/>
                </a:solidFill>
              </a:defRPr>
            </a:lvl6pPr>
            <a:lvl7pPr lvl="6" algn="ctr">
              <a:lnSpc>
                <a:spcPct val="100000"/>
              </a:lnSpc>
              <a:spcBef>
                <a:spcPts val="0"/>
              </a:spcBef>
              <a:spcAft>
                <a:spcPts val="0"/>
              </a:spcAft>
              <a:buClr>
                <a:schemeClr val="accent1"/>
              </a:buClr>
              <a:buSzPts val="3000"/>
              <a:buNone/>
              <a:defRPr sz="3000">
                <a:solidFill>
                  <a:schemeClr val="accent1"/>
                </a:solidFill>
              </a:defRPr>
            </a:lvl7pPr>
            <a:lvl8pPr lvl="7" algn="ctr">
              <a:lnSpc>
                <a:spcPct val="100000"/>
              </a:lnSpc>
              <a:spcBef>
                <a:spcPts val="0"/>
              </a:spcBef>
              <a:spcAft>
                <a:spcPts val="0"/>
              </a:spcAft>
              <a:buClr>
                <a:schemeClr val="accent1"/>
              </a:buClr>
              <a:buSzPts val="3000"/>
              <a:buNone/>
              <a:defRPr sz="3000">
                <a:solidFill>
                  <a:schemeClr val="accent1"/>
                </a:solidFill>
              </a:defRPr>
            </a:lvl8pPr>
            <a:lvl9pPr lvl="8" algn="ctr">
              <a:lnSpc>
                <a:spcPct val="100000"/>
              </a:lnSpc>
              <a:spcBef>
                <a:spcPts val="0"/>
              </a:spcBef>
              <a:spcAft>
                <a:spcPts val="0"/>
              </a:spcAft>
              <a:buClr>
                <a:schemeClr val="accent1"/>
              </a:buClr>
              <a:buSzPts val="3000"/>
              <a:buNone/>
              <a:defRPr sz="3000">
                <a:solidFill>
                  <a:schemeClr val="accent1"/>
                </a:solidFill>
              </a:defRPr>
            </a:lvl9pPr>
          </a:lstStyle>
          <a:p>
            <a:endParaRPr/>
          </a:p>
        </p:txBody>
      </p:sp>
      <p:pic>
        <p:nvPicPr>
          <p:cNvPr id="416" name="Google Shape;416;p23"/>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cSld name="1_Caption">
    <p:bg>
      <p:bgPr>
        <a:solidFill>
          <a:srgbClr val="E2DFCC"/>
        </a:solidFill>
        <a:effectLst/>
      </p:bgPr>
    </p:bg>
    <p:spTree>
      <p:nvGrpSpPr>
        <p:cNvPr id="1" name="Shape 417"/>
        <p:cNvGrpSpPr/>
        <p:nvPr/>
      </p:nvGrpSpPr>
      <p:grpSpPr>
        <a:xfrm>
          <a:off x="0" y="0"/>
          <a:ext cx="0" cy="0"/>
          <a:chOff x="0" y="0"/>
          <a:chExt cx="0" cy="0"/>
        </a:xfrm>
      </p:grpSpPr>
      <p:sp>
        <p:nvSpPr>
          <p:cNvPr id="418" name="Google Shape;418;p24"/>
          <p:cNvSpPr/>
          <p:nvPr/>
        </p:nvSpPr>
        <p:spPr>
          <a:xfrm>
            <a:off x="-5727" y="150205"/>
            <a:ext cx="1097700" cy="10977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p24"/>
          <p:cNvSpPr/>
          <p:nvPr/>
        </p:nvSpPr>
        <p:spPr>
          <a:xfrm>
            <a:off x="652000" y="1079455"/>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24"/>
          <p:cNvSpPr/>
          <p:nvPr/>
        </p:nvSpPr>
        <p:spPr>
          <a:xfrm>
            <a:off x="980455" y="165897"/>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24"/>
          <p:cNvSpPr/>
          <p:nvPr/>
        </p:nvSpPr>
        <p:spPr>
          <a:xfrm>
            <a:off x="723400" y="230923"/>
            <a:ext cx="141600" cy="1416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24"/>
          <p:cNvSpPr/>
          <p:nvPr/>
        </p:nvSpPr>
        <p:spPr>
          <a:xfrm>
            <a:off x="315100" y="1310436"/>
            <a:ext cx="180000" cy="180000"/>
          </a:xfrm>
          <a:prstGeom prst="ellipse">
            <a:avLst/>
          </a:prstGeom>
          <a:solidFill>
            <a:srgbClr val="FFFFFF">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24"/>
          <p:cNvSpPr txBox="1"/>
          <p:nvPr/>
        </p:nvSpPr>
        <p:spPr>
          <a:xfrm>
            <a:off x="1885950" y="378897"/>
            <a:ext cx="3314700" cy="4307403"/>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4" name="Google Shape;424;p24"/>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background">
  <p:cSld name="1_Image background 2">
    <p:spTree>
      <p:nvGrpSpPr>
        <p:cNvPr id="1" name="Shape 425"/>
        <p:cNvGrpSpPr/>
        <p:nvPr/>
      </p:nvGrpSpPr>
      <p:grpSpPr>
        <a:xfrm>
          <a:off x="0" y="0"/>
          <a:ext cx="0" cy="0"/>
          <a:chOff x="0" y="0"/>
          <a:chExt cx="0" cy="0"/>
        </a:xfrm>
      </p:grpSpPr>
      <p:sp>
        <p:nvSpPr>
          <p:cNvPr id="426" name="Google Shape;426;p25"/>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25"/>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25"/>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25"/>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25"/>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25"/>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2" name="Google Shape;432;p25"/>
          <p:cNvSpPr txBox="1"/>
          <p:nvPr/>
        </p:nvSpPr>
        <p:spPr>
          <a:xfrm>
            <a:off x="2275125" y="361773"/>
            <a:ext cx="2971800" cy="4483449"/>
          </a:xfrm>
          <a:prstGeom prst="rect">
            <a:avLst/>
          </a:prstGeom>
          <a:solidFill>
            <a:srgbClr val="E2DFC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25"/>
          <p:cNvSpPr txBox="1"/>
          <p:nvPr/>
        </p:nvSpPr>
        <p:spPr>
          <a:xfrm>
            <a:off x="5589044" y="354629"/>
            <a:ext cx="2971800" cy="4483449"/>
          </a:xfrm>
          <a:prstGeom prst="rect">
            <a:avLst/>
          </a:prstGeom>
          <a:solidFill>
            <a:srgbClr val="E2DFC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34" name="Google Shape;434;p25"/>
          <p:cNvPicPr preferRelativeResize="0"/>
          <p:nvPr/>
        </p:nvPicPr>
        <p:blipFill rotWithShape="1">
          <a:blip r:embed="rId2">
            <a:alphaModFix/>
          </a:blip>
          <a:srcRect/>
          <a:stretch/>
        </p:blipFill>
        <p:spPr>
          <a:xfrm>
            <a:off x="54628" y="4875230"/>
            <a:ext cx="1080000" cy="19404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background">
  <p:cSld name="1_Image background 2 2">
    <p:spTree>
      <p:nvGrpSpPr>
        <p:cNvPr id="1" name="Shape 435"/>
        <p:cNvGrpSpPr/>
        <p:nvPr/>
      </p:nvGrpSpPr>
      <p:grpSpPr>
        <a:xfrm>
          <a:off x="0" y="0"/>
          <a:ext cx="0" cy="0"/>
          <a:chOff x="0" y="0"/>
          <a:chExt cx="0" cy="0"/>
        </a:xfrm>
      </p:grpSpPr>
      <p:sp>
        <p:nvSpPr>
          <p:cNvPr id="436" name="Google Shape;436;p26"/>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6"/>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26"/>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6"/>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26"/>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1" name="Google Shape;441;p26"/>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26"/>
          <p:cNvSpPr txBox="1"/>
          <p:nvPr/>
        </p:nvSpPr>
        <p:spPr>
          <a:xfrm>
            <a:off x="2275125" y="361773"/>
            <a:ext cx="2971800" cy="4483449"/>
          </a:xfrm>
          <a:prstGeom prst="rect">
            <a:avLst/>
          </a:prstGeom>
          <a:noFill/>
          <a:ln w="38100" cap="flat" cmpd="sng">
            <a:solidFill>
              <a:srgbClr val="E2DFCC"/>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3" name="Google Shape;443;p26"/>
          <p:cNvSpPr txBox="1"/>
          <p:nvPr/>
        </p:nvSpPr>
        <p:spPr>
          <a:xfrm>
            <a:off x="5589044" y="354629"/>
            <a:ext cx="2971800" cy="4483449"/>
          </a:xfrm>
          <a:prstGeom prst="rect">
            <a:avLst/>
          </a:prstGeom>
          <a:solidFill>
            <a:srgbClr val="E2DFCC"/>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44" name="Google Shape;444;p26"/>
          <p:cNvPicPr preferRelativeResize="0"/>
          <p:nvPr/>
        </p:nvPicPr>
        <p:blipFill rotWithShape="1">
          <a:blip r:embed="rId2">
            <a:alphaModFix/>
          </a:blip>
          <a:srcRect/>
          <a:stretch/>
        </p:blipFill>
        <p:spPr>
          <a:xfrm>
            <a:off x="54628" y="4845222"/>
            <a:ext cx="1080000" cy="19404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Aqua">
  <p:cSld name="1_Blank Aqua">
    <p:bg>
      <p:bgPr>
        <a:solidFill>
          <a:srgbClr val="57B947"/>
        </a:solidFill>
        <a:effectLst/>
      </p:bgPr>
    </p:bg>
    <p:spTree>
      <p:nvGrpSpPr>
        <p:cNvPr id="1" name="Shape 445"/>
        <p:cNvGrpSpPr/>
        <p:nvPr/>
      </p:nvGrpSpPr>
      <p:grpSpPr>
        <a:xfrm>
          <a:off x="0" y="0"/>
          <a:ext cx="0" cy="0"/>
          <a:chOff x="0" y="0"/>
          <a:chExt cx="0" cy="0"/>
        </a:xfrm>
      </p:grpSpPr>
      <p:sp>
        <p:nvSpPr>
          <p:cNvPr id="446" name="Google Shape;446;p27"/>
          <p:cNvSpPr/>
          <p:nvPr/>
        </p:nvSpPr>
        <p:spPr>
          <a:xfrm>
            <a:off x="178861" y="111200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27"/>
          <p:cNvSpPr/>
          <p:nvPr/>
        </p:nvSpPr>
        <p:spPr>
          <a:xfrm>
            <a:off x="217850" y="171250"/>
            <a:ext cx="1054200" cy="1054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27"/>
          <p:cNvSpPr/>
          <p:nvPr/>
        </p:nvSpPr>
        <p:spPr>
          <a:xfrm>
            <a:off x="1135325" y="274964"/>
            <a:ext cx="398700" cy="3987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27"/>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27"/>
          <p:cNvSpPr/>
          <p:nvPr/>
        </p:nvSpPr>
        <p:spPr>
          <a:xfrm>
            <a:off x="488128" y="1334485"/>
            <a:ext cx="213000" cy="2130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27"/>
          <p:cNvSpPr/>
          <p:nvPr/>
        </p:nvSpPr>
        <p:spPr>
          <a:xfrm>
            <a:off x="500728" y="1500535"/>
            <a:ext cx="93900" cy="939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27"/>
          <p:cNvSpPr/>
          <p:nvPr/>
        </p:nvSpPr>
        <p:spPr>
          <a:xfrm>
            <a:off x="737812" y="513701"/>
            <a:ext cx="2224800" cy="2224800"/>
          </a:xfrm>
          <a:prstGeom prst="ellipse">
            <a:avLst/>
          </a:prstGeom>
          <a:solidFill>
            <a:srgbClr val="FFFFFF">
              <a:alpha val="8431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7"/>
          <p:cNvSpPr txBox="1">
            <a:spLocks noGrp="1"/>
          </p:cNvSpPr>
          <p:nvPr>
            <p:ph type="ctrTitle"/>
          </p:nvPr>
        </p:nvSpPr>
        <p:spPr>
          <a:xfrm>
            <a:off x="3296806" y="1064058"/>
            <a:ext cx="5511438" cy="1159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sz="5400">
                <a:solidFill>
                  <a:srgbClr val="FFFFFF"/>
                </a:solidFill>
                <a:latin typeface="Avenir"/>
                <a:ea typeface="Avenir"/>
                <a:cs typeface="Avenir"/>
                <a:sym typeface="Avenir"/>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endParaRPr/>
          </a:p>
        </p:txBody>
      </p:sp>
      <p:grpSp>
        <p:nvGrpSpPr>
          <p:cNvPr id="454" name="Google Shape;454;p27"/>
          <p:cNvGrpSpPr/>
          <p:nvPr/>
        </p:nvGrpSpPr>
        <p:grpSpPr>
          <a:xfrm>
            <a:off x="1218260" y="513708"/>
            <a:ext cx="1447570" cy="1447577"/>
            <a:chOff x="6643075" y="3664250"/>
            <a:chExt cx="407950" cy="407975"/>
          </a:xfrm>
        </p:grpSpPr>
        <p:sp>
          <p:nvSpPr>
            <p:cNvPr id="455" name="Google Shape;455;p27"/>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19050"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27"/>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19050"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457" name="Google Shape;457;p27"/>
          <p:cNvGrpSpPr/>
          <p:nvPr/>
        </p:nvGrpSpPr>
        <p:grpSpPr>
          <a:xfrm rot="-587344">
            <a:off x="1300620" y="2007352"/>
            <a:ext cx="595166" cy="595133"/>
            <a:chOff x="576250" y="4319400"/>
            <a:chExt cx="442075" cy="442050"/>
          </a:xfrm>
        </p:grpSpPr>
        <p:sp>
          <p:nvSpPr>
            <p:cNvPr id="458" name="Google Shape;458;p27"/>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p27"/>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0" name="Google Shape;460;p27"/>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1" name="Google Shape;461;p27"/>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19050" cap="rnd" cmpd="sng">
              <a:solidFill>
                <a:srgbClr val="5F4E9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62" name="Google Shape;462;p27"/>
          <p:cNvSpPr/>
          <p:nvPr/>
        </p:nvSpPr>
        <p:spPr>
          <a:xfrm>
            <a:off x="872151" y="847989"/>
            <a:ext cx="226251" cy="216069"/>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9050" cap="rnd"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27"/>
          <p:cNvSpPr/>
          <p:nvPr/>
        </p:nvSpPr>
        <p:spPr>
          <a:xfrm rot="2697328">
            <a:off x="2272616" y="1878245"/>
            <a:ext cx="343459" cy="327947"/>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9050" cap="rnd" cmpd="sng">
            <a:solidFill>
              <a:srgbClr val="FFB6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p27"/>
          <p:cNvSpPr/>
          <p:nvPr/>
        </p:nvSpPr>
        <p:spPr>
          <a:xfrm rot="1280404">
            <a:off x="867787" y="1499672"/>
            <a:ext cx="137564" cy="131398"/>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9050" cap="rnd" cmpd="sng">
            <a:solidFill>
              <a:srgbClr val="FFC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65" name="Google Shape;465;p27"/>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background">
  <p:cSld name="1_Image background 3">
    <p:bg>
      <p:bgPr>
        <a:solidFill>
          <a:srgbClr val="E2DFCC"/>
        </a:solidFill>
        <a:effectLst/>
      </p:bgPr>
    </p:bg>
    <p:spTree>
      <p:nvGrpSpPr>
        <p:cNvPr id="1" name="Shape 466"/>
        <p:cNvGrpSpPr/>
        <p:nvPr/>
      </p:nvGrpSpPr>
      <p:grpSpPr>
        <a:xfrm>
          <a:off x="0" y="0"/>
          <a:ext cx="0" cy="0"/>
          <a:chOff x="0" y="0"/>
          <a:chExt cx="0" cy="0"/>
        </a:xfrm>
      </p:grpSpPr>
      <p:sp>
        <p:nvSpPr>
          <p:cNvPr id="467" name="Google Shape;467;p28"/>
          <p:cNvSpPr/>
          <p:nvPr/>
        </p:nvSpPr>
        <p:spPr>
          <a:xfrm>
            <a:off x="98497" y="180985"/>
            <a:ext cx="2520000" cy="25200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8" name="Google Shape;468;p28"/>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9" name="Google Shape;469;p28"/>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p28"/>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28"/>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2" name="Google Shape;472;p28"/>
          <p:cNvSpPr/>
          <p:nvPr/>
        </p:nvSpPr>
        <p:spPr>
          <a:xfrm>
            <a:off x="3033659" y="2013109"/>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2º PASO</a:t>
            </a:r>
            <a:endParaRPr sz="1600" b="0" i="0" u="none" strike="noStrike" cap="none">
              <a:solidFill>
                <a:srgbClr val="4A5C65"/>
              </a:solidFill>
              <a:latin typeface="Lato Black"/>
              <a:ea typeface="Lato Black"/>
              <a:cs typeface="Lato Black"/>
              <a:sym typeface="Lato Black"/>
            </a:endParaRPr>
          </a:p>
        </p:txBody>
      </p:sp>
      <p:sp>
        <p:nvSpPr>
          <p:cNvPr id="473" name="Google Shape;473;p28"/>
          <p:cNvSpPr/>
          <p:nvPr/>
        </p:nvSpPr>
        <p:spPr>
          <a:xfrm>
            <a:off x="3068284" y="3304375"/>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3º PASO</a:t>
            </a:r>
            <a:endParaRPr sz="1600" b="0" i="0" u="none" strike="noStrike" cap="none">
              <a:solidFill>
                <a:srgbClr val="4A5C65"/>
              </a:solidFill>
              <a:latin typeface="Lato Black"/>
              <a:ea typeface="Lato Black"/>
              <a:cs typeface="Lato Black"/>
              <a:sym typeface="Lato Black"/>
            </a:endParaRPr>
          </a:p>
        </p:txBody>
      </p:sp>
      <p:sp>
        <p:nvSpPr>
          <p:cNvPr id="474" name="Google Shape;474;p28"/>
          <p:cNvSpPr/>
          <p:nvPr/>
        </p:nvSpPr>
        <p:spPr>
          <a:xfrm>
            <a:off x="3068284" y="771450"/>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1º PASO</a:t>
            </a:r>
            <a:endParaRPr sz="1600" b="0" i="0" u="none" strike="noStrike" cap="none">
              <a:solidFill>
                <a:srgbClr val="4A5C65"/>
              </a:solidFill>
              <a:latin typeface="Lato Black"/>
              <a:ea typeface="Lato Black"/>
              <a:cs typeface="Lato Black"/>
              <a:sym typeface="Lato Black"/>
            </a:endParaRPr>
          </a:p>
        </p:txBody>
      </p:sp>
      <p:cxnSp>
        <p:nvCxnSpPr>
          <p:cNvPr id="475" name="Google Shape;475;p28"/>
          <p:cNvCxnSpPr>
            <a:endCxn id="474" idx="0"/>
          </p:cNvCxnSpPr>
          <p:nvPr/>
        </p:nvCxnSpPr>
        <p:spPr>
          <a:xfrm flipH="1">
            <a:off x="3602884" y="12150"/>
            <a:ext cx="7200" cy="759300"/>
          </a:xfrm>
          <a:prstGeom prst="straightConnector1">
            <a:avLst/>
          </a:prstGeom>
          <a:noFill/>
          <a:ln w="9525" cap="flat" cmpd="sng">
            <a:solidFill>
              <a:srgbClr val="57B947"/>
            </a:solidFill>
            <a:prstDash val="solid"/>
            <a:round/>
            <a:headEnd type="none" w="sm" len="sm"/>
            <a:tailEnd type="oval" w="med" len="med"/>
          </a:ln>
        </p:spPr>
      </p:cxnSp>
      <p:cxnSp>
        <p:nvCxnSpPr>
          <p:cNvPr id="476" name="Google Shape;476;p28"/>
          <p:cNvCxnSpPr>
            <a:stCxn id="474" idx="4"/>
            <a:endCxn id="472" idx="0"/>
          </p:cNvCxnSpPr>
          <p:nvPr/>
        </p:nvCxnSpPr>
        <p:spPr>
          <a:xfrm flipH="1">
            <a:off x="3568384" y="1840650"/>
            <a:ext cx="34500" cy="172500"/>
          </a:xfrm>
          <a:prstGeom prst="straightConnector1">
            <a:avLst/>
          </a:prstGeom>
          <a:noFill/>
          <a:ln w="9525" cap="flat" cmpd="sng">
            <a:solidFill>
              <a:srgbClr val="57B947"/>
            </a:solidFill>
            <a:prstDash val="solid"/>
            <a:round/>
            <a:headEnd type="oval" w="med" len="med"/>
            <a:tailEnd type="oval" w="med" len="med"/>
          </a:ln>
        </p:spPr>
      </p:cxnSp>
      <p:cxnSp>
        <p:nvCxnSpPr>
          <p:cNvPr id="477" name="Google Shape;477;p28"/>
          <p:cNvCxnSpPr>
            <a:stCxn id="473" idx="4"/>
          </p:cNvCxnSpPr>
          <p:nvPr/>
        </p:nvCxnSpPr>
        <p:spPr>
          <a:xfrm>
            <a:off x="3602884" y="4373575"/>
            <a:ext cx="7200" cy="769800"/>
          </a:xfrm>
          <a:prstGeom prst="straightConnector1">
            <a:avLst/>
          </a:prstGeom>
          <a:noFill/>
          <a:ln w="9525" cap="flat" cmpd="sng">
            <a:solidFill>
              <a:srgbClr val="57B947"/>
            </a:solidFill>
            <a:prstDash val="solid"/>
            <a:round/>
            <a:headEnd type="oval" w="med" len="med"/>
            <a:tailEnd type="none" w="sm" len="sm"/>
          </a:ln>
        </p:spPr>
      </p:cxnSp>
      <p:cxnSp>
        <p:nvCxnSpPr>
          <p:cNvPr id="478" name="Google Shape;478;p28"/>
          <p:cNvCxnSpPr>
            <a:stCxn id="472" idx="4"/>
            <a:endCxn id="473" idx="0"/>
          </p:cNvCxnSpPr>
          <p:nvPr/>
        </p:nvCxnSpPr>
        <p:spPr>
          <a:xfrm>
            <a:off x="3568259" y="3082309"/>
            <a:ext cx="34500" cy="222000"/>
          </a:xfrm>
          <a:prstGeom prst="straightConnector1">
            <a:avLst/>
          </a:prstGeom>
          <a:noFill/>
          <a:ln w="9525" cap="flat" cmpd="sng">
            <a:solidFill>
              <a:srgbClr val="57B947"/>
            </a:solidFill>
            <a:prstDash val="solid"/>
            <a:round/>
            <a:headEnd type="oval" w="med" len="med"/>
            <a:tailEnd type="oval" w="med" len="med"/>
          </a:ln>
        </p:spPr>
      </p:cxnSp>
      <p:sp>
        <p:nvSpPr>
          <p:cNvPr id="479" name="Google Shape;479;p28"/>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28"/>
          <p:cNvSpPr txBox="1"/>
          <p:nvPr/>
        </p:nvSpPr>
        <p:spPr>
          <a:xfrm>
            <a:off x="400202" y="857431"/>
            <a:ext cx="2080602" cy="95410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ES" sz="2800" b="0" i="0" u="none" strike="noStrike" cap="none">
                <a:solidFill>
                  <a:srgbClr val="FFFFFF"/>
                </a:solidFill>
                <a:latin typeface="Avenir"/>
                <a:ea typeface="Avenir"/>
                <a:cs typeface="Avenir"/>
                <a:sym typeface="Avenir"/>
              </a:rPr>
              <a:t>UN PROCESO</a:t>
            </a:r>
            <a:endParaRPr sz="1400" b="0" i="0" u="none" strike="noStrike" cap="none">
              <a:solidFill>
                <a:srgbClr val="000000"/>
              </a:solidFill>
              <a:latin typeface="Arial"/>
              <a:ea typeface="Arial"/>
              <a:cs typeface="Arial"/>
              <a:sym typeface="Arial"/>
            </a:endParaRPr>
          </a:p>
        </p:txBody>
      </p:sp>
      <p:pic>
        <p:nvPicPr>
          <p:cNvPr id="481" name="Google Shape;481;p28"/>
          <p:cNvPicPr preferRelativeResize="0"/>
          <p:nvPr/>
        </p:nvPicPr>
        <p:blipFill rotWithShape="1">
          <a:blip r:embed="rId2">
            <a:alphaModFix/>
          </a:blip>
          <a:srcRect/>
          <a:stretch/>
        </p:blipFill>
        <p:spPr>
          <a:xfrm>
            <a:off x="107709" y="4879685"/>
            <a:ext cx="1080000" cy="16565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mage background">
  <p:cSld name="BLANK_2">
    <p:spTree>
      <p:nvGrpSpPr>
        <p:cNvPr id="1" name="Shape 24"/>
        <p:cNvGrpSpPr/>
        <p:nvPr/>
      </p:nvGrpSpPr>
      <p:grpSpPr>
        <a:xfrm>
          <a:off x="0" y="0"/>
          <a:ext cx="0" cy="0"/>
          <a:chOff x="0" y="0"/>
          <a:chExt cx="0" cy="0"/>
        </a:xfrm>
      </p:grpSpPr>
      <p:sp>
        <p:nvSpPr>
          <p:cNvPr id="25" name="Google Shape;25;p4"/>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4"/>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4"/>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4"/>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4"/>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4"/>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1" name="Google Shape;31;p4"/>
          <p:cNvPicPr preferRelativeResize="0"/>
          <p:nvPr/>
        </p:nvPicPr>
        <p:blipFill rotWithShape="1">
          <a:blip r:embed="rId2">
            <a:alphaModFix/>
          </a:blip>
          <a:srcRect/>
          <a:stretch/>
        </p:blipFill>
        <p:spPr>
          <a:xfrm>
            <a:off x="7732639" y="4785626"/>
            <a:ext cx="1080000" cy="19404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background">
  <p:cSld name="1_Image background 4">
    <p:bg>
      <p:bgPr>
        <a:solidFill>
          <a:srgbClr val="E2DFCC"/>
        </a:solidFill>
        <a:effectLst/>
      </p:bgPr>
    </p:bg>
    <p:spTree>
      <p:nvGrpSpPr>
        <p:cNvPr id="1" name="Shape 482"/>
        <p:cNvGrpSpPr/>
        <p:nvPr/>
      </p:nvGrpSpPr>
      <p:grpSpPr>
        <a:xfrm>
          <a:off x="0" y="0"/>
          <a:ext cx="0" cy="0"/>
          <a:chOff x="0" y="0"/>
          <a:chExt cx="0" cy="0"/>
        </a:xfrm>
      </p:grpSpPr>
      <p:sp>
        <p:nvSpPr>
          <p:cNvPr id="483" name="Google Shape;483;p29"/>
          <p:cNvSpPr/>
          <p:nvPr/>
        </p:nvSpPr>
        <p:spPr>
          <a:xfrm>
            <a:off x="98497" y="180985"/>
            <a:ext cx="2520000" cy="25200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4" name="Google Shape;484;p29"/>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29"/>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29"/>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7" name="Google Shape;487;p29"/>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29"/>
          <p:cNvSpPr/>
          <p:nvPr/>
        </p:nvSpPr>
        <p:spPr>
          <a:xfrm>
            <a:off x="3064668" y="1520979"/>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2º PASO</a:t>
            </a:r>
            <a:endParaRPr sz="1600" b="0" i="0" u="none" strike="noStrike" cap="none">
              <a:solidFill>
                <a:srgbClr val="4A5C65"/>
              </a:solidFill>
              <a:latin typeface="Lato Black"/>
              <a:ea typeface="Lato Black"/>
              <a:cs typeface="Lato Black"/>
              <a:sym typeface="Lato Black"/>
            </a:endParaRPr>
          </a:p>
        </p:txBody>
      </p:sp>
      <p:sp>
        <p:nvSpPr>
          <p:cNvPr id="489" name="Google Shape;489;p29"/>
          <p:cNvSpPr/>
          <p:nvPr/>
        </p:nvSpPr>
        <p:spPr>
          <a:xfrm>
            <a:off x="3075484" y="2811658"/>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3º PASO</a:t>
            </a:r>
            <a:endParaRPr sz="1600" b="0" i="0" u="none" strike="noStrike" cap="none">
              <a:solidFill>
                <a:srgbClr val="4A5C65"/>
              </a:solidFill>
              <a:latin typeface="Lato Black"/>
              <a:ea typeface="Lato Black"/>
              <a:cs typeface="Lato Black"/>
              <a:sym typeface="Lato Black"/>
            </a:endParaRPr>
          </a:p>
        </p:txBody>
      </p:sp>
      <p:sp>
        <p:nvSpPr>
          <p:cNvPr id="490" name="Google Shape;490;p29"/>
          <p:cNvSpPr/>
          <p:nvPr/>
        </p:nvSpPr>
        <p:spPr>
          <a:xfrm>
            <a:off x="3068284" y="242804"/>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1º PASO</a:t>
            </a:r>
            <a:endParaRPr sz="1600" b="0" i="0" u="none" strike="noStrike" cap="none">
              <a:solidFill>
                <a:srgbClr val="4A5C65"/>
              </a:solidFill>
              <a:latin typeface="Lato Black"/>
              <a:ea typeface="Lato Black"/>
              <a:cs typeface="Lato Black"/>
              <a:sym typeface="Lato Black"/>
            </a:endParaRPr>
          </a:p>
        </p:txBody>
      </p:sp>
      <p:cxnSp>
        <p:nvCxnSpPr>
          <p:cNvPr id="491" name="Google Shape;491;p29"/>
          <p:cNvCxnSpPr/>
          <p:nvPr/>
        </p:nvCxnSpPr>
        <p:spPr>
          <a:xfrm>
            <a:off x="3595668" y="14302"/>
            <a:ext cx="0" cy="201108"/>
          </a:xfrm>
          <a:prstGeom prst="straightConnector1">
            <a:avLst/>
          </a:prstGeom>
          <a:noFill/>
          <a:ln w="9525" cap="flat" cmpd="sng">
            <a:solidFill>
              <a:srgbClr val="57B947"/>
            </a:solidFill>
            <a:prstDash val="solid"/>
            <a:round/>
            <a:headEnd type="none" w="sm" len="sm"/>
            <a:tailEnd type="oval" w="med" len="med"/>
          </a:ln>
        </p:spPr>
      </p:cxnSp>
      <p:cxnSp>
        <p:nvCxnSpPr>
          <p:cNvPr id="492" name="Google Shape;492;p29"/>
          <p:cNvCxnSpPr>
            <a:stCxn id="490" idx="4"/>
            <a:endCxn id="488" idx="0"/>
          </p:cNvCxnSpPr>
          <p:nvPr/>
        </p:nvCxnSpPr>
        <p:spPr>
          <a:xfrm flipH="1">
            <a:off x="3599284" y="1312004"/>
            <a:ext cx="3600" cy="209100"/>
          </a:xfrm>
          <a:prstGeom prst="straightConnector1">
            <a:avLst/>
          </a:prstGeom>
          <a:noFill/>
          <a:ln w="9525" cap="flat" cmpd="sng">
            <a:solidFill>
              <a:srgbClr val="57B947"/>
            </a:solidFill>
            <a:prstDash val="solid"/>
            <a:round/>
            <a:headEnd type="oval" w="med" len="med"/>
            <a:tailEnd type="oval" w="med" len="med"/>
          </a:ln>
        </p:spPr>
      </p:cxnSp>
      <p:cxnSp>
        <p:nvCxnSpPr>
          <p:cNvPr id="493" name="Google Shape;493;p29"/>
          <p:cNvCxnSpPr>
            <a:stCxn id="488" idx="4"/>
            <a:endCxn id="489" idx="0"/>
          </p:cNvCxnSpPr>
          <p:nvPr/>
        </p:nvCxnSpPr>
        <p:spPr>
          <a:xfrm>
            <a:off x="3599268" y="2590179"/>
            <a:ext cx="10800" cy="221400"/>
          </a:xfrm>
          <a:prstGeom prst="straightConnector1">
            <a:avLst/>
          </a:prstGeom>
          <a:noFill/>
          <a:ln w="9525" cap="flat" cmpd="sng">
            <a:solidFill>
              <a:srgbClr val="57B947"/>
            </a:solidFill>
            <a:prstDash val="solid"/>
            <a:round/>
            <a:headEnd type="oval" w="med" len="med"/>
            <a:tailEnd type="oval" w="med" len="med"/>
          </a:ln>
        </p:spPr>
      </p:cxnSp>
      <p:sp>
        <p:nvSpPr>
          <p:cNvPr id="494" name="Google Shape;494;p29"/>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29"/>
          <p:cNvSpPr txBox="1"/>
          <p:nvPr/>
        </p:nvSpPr>
        <p:spPr>
          <a:xfrm>
            <a:off x="400202" y="857431"/>
            <a:ext cx="2080602" cy="95410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ES" sz="2800" b="0" i="0" u="none" strike="noStrike" cap="none">
                <a:solidFill>
                  <a:srgbClr val="FFFFFF"/>
                </a:solidFill>
                <a:latin typeface="Avenir"/>
                <a:ea typeface="Avenir"/>
                <a:cs typeface="Avenir"/>
                <a:sym typeface="Avenir"/>
              </a:rPr>
              <a:t>UN PROCESO</a:t>
            </a:r>
            <a:endParaRPr sz="1400" b="0" i="0" u="none" strike="noStrike" cap="none">
              <a:solidFill>
                <a:srgbClr val="000000"/>
              </a:solidFill>
              <a:latin typeface="Arial"/>
              <a:ea typeface="Arial"/>
              <a:cs typeface="Arial"/>
              <a:sym typeface="Arial"/>
            </a:endParaRPr>
          </a:p>
        </p:txBody>
      </p:sp>
      <p:sp>
        <p:nvSpPr>
          <p:cNvPr id="496" name="Google Shape;496;p29"/>
          <p:cNvSpPr/>
          <p:nvPr/>
        </p:nvSpPr>
        <p:spPr>
          <a:xfrm>
            <a:off x="3079084" y="4057058"/>
            <a:ext cx="1069200" cy="10692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4A5C65"/>
                </a:solidFill>
                <a:latin typeface="Lato Black"/>
                <a:ea typeface="Lato Black"/>
                <a:cs typeface="Lato Black"/>
                <a:sym typeface="Lato Black"/>
              </a:rPr>
              <a:t>4º PASO</a:t>
            </a:r>
            <a:endParaRPr sz="1600" b="0" i="0" u="none" strike="noStrike" cap="none">
              <a:solidFill>
                <a:srgbClr val="4A5C65"/>
              </a:solidFill>
              <a:latin typeface="Lato Black"/>
              <a:ea typeface="Lato Black"/>
              <a:cs typeface="Lato Black"/>
              <a:sym typeface="Lato Black"/>
            </a:endParaRPr>
          </a:p>
        </p:txBody>
      </p:sp>
      <p:cxnSp>
        <p:nvCxnSpPr>
          <p:cNvPr id="497" name="Google Shape;497;p29"/>
          <p:cNvCxnSpPr/>
          <p:nvPr/>
        </p:nvCxnSpPr>
        <p:spPr>
          <a:xfrm>
            <a:off x="3610084" y="3840359"/>
            <a:ext cx="10816" cy="221479"/>
          </a:xfrm>
          <a:prstGeom prst="straightConnector1">
            <a:avLst/>
          </a:prstGeom>
          <a:noFill/>
          <a:ln w="9525" cap="flat" cmpd="sng">
            <a:solidFill>
              <a:srgbClr val="57B947"/>
            </a:solidFill>
            <a:prstDash val="solid"/>
            <a:round/>
            <a:headEnd type="oval" w="med" len="med"/>
            <a:tailEnd type="oval" w="med" len="med"/>
          </a:ln>
        </p:spPr>
      </p:cxnSp>
      <p:pic>
        <p:nvPicPr>
          <p:cNvPr id="498" name="Google Shape;498;p29"/>
          <p:cNvPicPr preferRelativeResize="0"/>
          <p:nvPr/>
        </p:nvPicPr>
        <p:blipFill rotWithShape="1">
          <a:blip r:embed="rId2">
            <a:alphaModFix/>
          </a:blip>
          <a:srcRect/>
          <a:stretch/>
        </p:blipFill>
        <p:spPr>
          <a:xfrm>
            <a:off x="42309" y="4879685"/>
            <a:ext cx="1080000" cy="165659"/>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Aqua">
  <p:cSld name="1_Blank Aqua 2">
    <p:bg>
      <p:bgPr>
        <a:solidFill>
          <a:srgbClr val="57B947"/>
        </a:solidFill>
        <a:effectLst/>
      </p:bgPr>
    </p:bg>
    <p:spTree>
      <p:nvGrpSpPr>
        <p:cNvPr id="1" name="Shape 499"/>
        <p:cNvGrpSpPr/>
        <p:nvPr/>
      </p:nvGrpSpPr>
      <p:grpSpPr>
        <a:xfrm>
          <a:off x="0" y="0"/>
          <a:ext cx="0" cy="0"/>
          <a:chOff x="0" y="0"/>
          <a:chExt cx="0" cy="0"/>
        </a:xfrm>
      </p:grpSpPr>
      <p:sp>
        <p:nvSpPr>
          <p:cNvPr id="500" name="Google Shape;500;p30"/>
          <p:cNvSpPr/>
          <p:nvPr/>
        </p:nvSpPr>
        <p:spPr>
          <a:xfrm>
            <a:off x="178861" y="111200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30"/>
          <p:cNvSpPr/>
          <p:nvPr/>
        </p:nvSpPr>
        <p:spPr>
          <a:xfrm>
            <a:off x="217850" y="171250"/>
            <a:ext cx="1054200" cy="1054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2" name="Google Shape;502;p30"/>
          <p:cNvSpPr/>
          <p:nvPr/>
        </p:nvSpPr>
        <p:spPr>
          <a:xfrm>
            <a:off x="1135325" y="274964"/>
            <a:ext cx="398700" cy="3987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30"/>
          <p:cNvSpPr/>
          <p:nvPr/>
        </p:nvSpPr>
        <p:spPr>
          <a:xfrm>
            <a:off x="1397225" y="337514"/>
            <a:ext cx="136800" cy="1368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30"/>
          <p:cNvSpPr/>
          <p:nvPr/>
        </p:nvSpPr>
        <p:spPr>
          <a:xfrm>
            <a:off x="488128" y="1334485"/>
            <a:ext cx="213000" cy="213000"/>
          </a:xfrm>
          <a:prstGeom prst="ellipse">
            <a:avLst/>
          </a:prstGeom>
          <a:solidFill>
            <a:srgbClr val="FFFFFF">
              <a:alpha val="7333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30"/>
          <p:cNvSpPr/>
          <p:nvPr/>
        </p:nvSpPr>
        <p:spPr>
          <a:xfrm>
            <a:off x="500728" y="1500535"/>
            <a:ext cx="93900" cy="939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30"/>
          <p:cNvSpPr/>
          <p:nvPr/>
        </p:nvSpPr>
        <p:spPr>
          <a:xfrm>
            <a:off x="1570674" y="1274194"/>
            <a:ext cx="6842284" cy="3259513"/>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30"/>
          <p:cNvSpPr txBox="1"/>
          <p:nvPr/>
        </p:nvSpPr>
        <p:spPr>
          <a:xfrm>
            <a:off x="-332933" y="590118"/>
            <a:ext cx="5571461" cy="461665"/>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2400"/>
              <a:buFont typeface="Arial"/>
              <a:buNone/>
            </a:pPr>
            <a:r>
              <a:rPr lang="es-ES" sz="2400" b="0" i="0" u="none" strike="noStrike" cap="none">
                <a:solidFill>
                  <a:srgbClr val="FFFFFF"/>
                </a:solidFill>
                <a:latin typeface="Avenir"/>
                <a:ea typeface="Avenir"/>
                <a:cs typeface="Avenir"/>
                <a:sym typeface="Avenir"/>
              </a:rPr>
              <a:t>MAPAMUNDI QUE REFLEJA...</a:t>
            </a:r>
            <a:endParaRPr sz="1400" b="0" i="0" u="none" strike="noStrike" cap="none">
              <a:solidFill>
                <a:srgbClr val="000000"/>
              </a:solidFill>
              <a:latin typeface="Arial"/>
              <a:ea typeface="Arial"/>
              <a:cs typeface="Arial"/>
              <a:sym typeface="Arial"/>
            </a:endParaRPr>
          </a:p>
        </p:txBody>
      </p:sp>
      <p:pic>
        <p:nvPicPr>
          <p:cNvPr id="508" name="Google Shape;508;p30"/>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Aqua">
  <p:cSld name="1_Blank Aqua 3">
    <p:bg>
      <p:bgPr>
        <a:solidFill>
          <a:srgbClr val="57B947"/>
        </a:solidFill>
        <a:effectLst/>
      </p:bgPr>
    </p:bg>
    <p:spTree>
      <p:nvGrpSpPr>
        <p:cNvPr id="1" name="Shape 509"/>
        <p:cNvGrpSpPr/>
        <p:nvPr/>
      </p:nvGrpSpPr>
      <p:grpSpPr>
        <a:xfrm>
          <a:off x="0" y="0"/>
          <a:ext cx="0" cy="0"/>
          <a:chOff x="0" y="0"/>
          <a:chExt cx="0" cy="0"/>
        </a:xfrm>
      </p:grpSpPr>
      <p:sp>
        <p:nvSpPr>
          <p:cNvPr id="510" name="Google Shape;510;p31"/>
          <p:cNvSpPr/>
          <p:nvPr/>
        </p:nvSpPr>
        <p:spPr>
          <a:xfrm>
            <a:off x="178861" y="111200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1" name="Google Shape;511;p31"/>
          <p:cNvSpPr/>
          <p:nvPr/>
        </p:nvSpPr>
        <p:spPr>
          <a:xfrm>
            <a:off x="217850" y="171250"/>
            <a:ext cx="1054200" cy="10542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2" name="Google Shape;512;p31"/>
          <p:cNvSpPr/>
          <p:nvPr/>
        </p:nvSpPr>
        <p:spPr>
          <a:xfrm>
            <a:off x="1135325" y="274964"/>
            <a:ext cx="398700" cy="3987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31"/>
          <p:cNvSpPr/>
          <p:nvPr/>
        </p:nvSpPr>
        <p:spPr>
          <a:xfrm>
            <a:off x="1397225" y="337514"/>
            <a:ext cx="136800" cy="1368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31"/>
          <p:cNvSpPr/>
          <p:nvPr/>
        </p:nvSpPr>
        <p:spPr>
          <a:xfrm>
            <a:off x="488128" y="1334485"/>
            <a:ext cx="213000" cy="213000"/>
          </a:xfrm>
          <a:prstGeom prst="ellipse">
            <a:avLst/>
          </a:prstGeom>
          <a:solidFill>
            <a:srgbClr val="FFFFFF">
              <a:alpha val="7333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31"/>
          <p:cNvSpPr/>
          <p:nvPr/>
        </p:nvSpPr>
        <p:spPr>
          <a:xfrm>
            <a:off x="500728" y="1500535"/>
            <a:ext cx="93900" cy="939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31"/>
          <p:cNvSpPr/>
          <p:nvPr/>
        </p:nvSpPr>
        <p:spPr>
          <a:xfrm>
            <a:off x="1570674" y="1274194"/>
            <a:ext cx="6842284" cy="3259513"/>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p31"/>
          <p:cNvSpPr/>
          <p:nvPr/>
        </p:nvSpPr>
        <p:spPr>
          <a:xfrm>
            <a:off x="5746734" y="1278935"/>
            <a:ext cx="1435396" cy="553656"/>
          </a:xfrm>
          <a:prstGeom prst="wedgeRectCallout">
            <a:avLst>
              <a:gd name="adj1" fmla="val -21428"/>
              <a:gd name="adj2" fmla="val 84287"/>
            </a:avLst>
          </a:prstGeom>
          <a:solidFill>
            <a:srgbClr val="E2DFCC"/>
          </a:solidFill>
          <a:ln w="9525" cap="flat"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r>
              <a:rPr lang="es-ES" sz="1000" b="1" i="0" u="none" strike="noStrike" cap="none">
                <a:solidFill>
                  <a:srgbClr val="4A5C65"/>
                </a:solidFill>
                <a:latin typeface="Lato Light"/>
                <a:ea typeface="Lato Light"/>
                <a:cs typeface="Lato Light"/>
                <a:sym typeface="Lato Light"/>
              </a:rPr>
              <a:t>Lugares donde están tomadas las fotos que se han presentado…</a:t>
            </a:r>
            <a:endParaRPr sz="1000" b="1" i="0" u="none" strike="noStrike" cap="none">
              <a:solidFill>
                <a:srgbClr val="4A5C65"/>
              </a:solidFill>
              <a:latin typeface="Lato Light"/>
              <a:ea typeface="Lato Light"/>
              <a:cs typeface="Lato Light"/>
              <a:sym typeface="Lato Light"/>
            </a:endParaRPr>
          </a:p>
        </p:txBody>
      </p:sp>
      <p:sp>
        <p:nvSpPr>
          <p:cNvPr id="518" name="Google Shape;518;p31"/>
          <p:cNvSpPr/>
          <p:nvPr/>
        </p:nvSpPr>
        <p:spPr>
          <a:xfrm>
            <a:off x="4664149" y="2504400"/>
            <a:ext cx="134700" cy="134700"/>
          </a:xfrm>
          <a:prstGeom prst="ellipse">
            <a:avLst/>
          </a:prstGeom>
          <a:solidFill>
            <a:srgbClr val="337AB7"/>
          </a:solidFill>
          <a:ln w="38100" cap="flat"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31"/>
          <p:cNvSpPr/>
          <p:nvPr/>
        </p:nvSpPr>
        <p:spPr>
          <a:xfrm>
            <a:off x="6087308" y="2076657"/>
            <a:ext cx="134700" cy="134700"/>
          </a:xfrm>
          <a:prstGeom prst="ellipse">
            <a:avLst/>
          </a:prstGeom>
          <a:solidFill>
            <a:srgbClr val="337AB7"/>
          </a:solidFill>
          <a:ln w="38100" cap="flat"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p31"/>
          <p:cNvSpPr/>
          <p:nvPr/>
        </p:nvSpPr>
        <p:spPr>
          <a:xfrm>
            <a:off x="2647507" y="1832591"/>
            <a:ext cx="134700" cy="134700"/>
          </a:xfrm>
          <a:prstGeom prst="ellipse">
            <a:avLst/>
          </a:prstGeom>
          <a:solidFill>
            <a:srgbClr val="337AB7"/>
          </a:solidFill>
          <a:ln w="38100" cap="flat"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31"/>
          <p:cNvSpPr txBox="1"/>
          <p:nvPr/>
        </p:nvSpPr>
        <p:spPr>
          <a:xfrm>
            <a:off x="-311502" y="603872"/>
            <a:ext cx="5571461" cy="461665"/>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2400"/>
              <a:buFont typeface="Arial"/>
              <a:buNone/>
            </a:pPr>
            <a:r>
              <a:rPr lang="es-ES" sz="2400" b="0" i="0" u="none" strike="noStrike" cap="none">
                <a:solidFill>
                  <a:srgbClr val="FFFFFF"/>
                </a:solidFill>
                <a:latin typeface="Avenir"/>
                <a:ea typeface="Avenir"/>
                <a:cs typeface="Avenir"/>
                <a:sym typeface="Avenir"/>
              </a:rPr>
              <a:t>MAPAMUNDI QUE REFLEJA…</a:t>
            </a:r>
            <a:endParaRPr sz="1400" b="0" i="0" u="none" strike="noStrike" cap="none">
              <a:solidFill>
                <a:srgbClr val="000000"/>
              </a:solidFill>
              <a:latin typeface="Arial"/>
              <a:ea typeface="Arial"/>
              <a:cs typeface="Arial"/>
              <a:sym typeface="Arial"/>
            </a:endParaRPr>
          </a:p>
        </p:txBody>
      </p:sp>
      <p:sp>
        <p:nvSpPr>
          <p:cNvPr id="522" name="Google Shape;522;p31"/>
          <p:cNvSpPr/>
          <p:nvPr/>
        </p:nvSpPr>
        <p:spPr>
          <a:xfrm>
            <a:off x="1675897" y="2144007"/>
            <a:ext cx="1435396" cy="553656"/>
          </a:xfrm>
          <a:prstGeom prst="wedgeRectCallout">
            <a:avLst>
              <a:gd name="adj1" fmla="val 22866"/>
              <a:gd name="adj2" fmla="val -73128"/>
            </a:avLst>
          </a:prstGeom>
          <a:solidFill>
            <a:srgbClr val="E2DFCC"/>
          </a:solidFill>
          <a:ln w="9525" cap="flat" cmpd="sng">
            <a:solidFill>
              <a:srgbClr val="337AB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000"/>
              <a:buFont typeface="Arial"/>
              <a:buNone/>
            </a:pPr>
            <a:r>
              <a:rPr lang="es-ES" sz="1000" b="1" i="0" u="none" strike="noStrike" cap="none">
                <a:solidFill>
                  <a:srgbClr val="4A5C65"/>
                </a:solidFill>
                <a:latin typeface="Lato Light"/>
                <a:ea typeface="Lato Light"/>
                <a:cs typeface="Lato Light"/>
                <a:sym typeface="Lato Light"/>
              </a:rPr>
              <a:t>Lugares donde están tomadas las fotos que se han presentado…</a:t>
            </a:r>
            <a:endParaRPr sz="1000" b="1" i="0" u="none" strike="noStrike" cap="none">
              <a:solidFill>
                <a:srgbClr val="4A5C65"/>
              </a:solidFill>
              <a:latin typeface="Lato Light"/>
              <a:ea typeface="Lato Light"/>
              <a:cs typeface="Lato Light"/>
              <a:sym typeface="Lato Light"/>
            </a:endParaRPr>
          </a:p>
        </p:txBody>
      </p:sp>
      <p:sp>
        <p:nvSpPr>
          <p:cNvPr id="523" name="Google Shape;523;p31"/>
          <p:cNvSpPr txBox="1"/>
          <p:nvPr/>
        </p:nvSpPr>
        <p:spPr>
          <a:xfrm>
            <a:off x="5386388" y="171250"/>
            <a:ext cx="3578751"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a:solidFill>
                  <a:srgbClr val="000000"/>
                </a:solidFill>
                <a:latin typeface="Arial"/>
                <a:ea typeface="Arial"/>
                <a:cs typeface="Arial"/>
                <a:sym typeface="Arial"/>
              </a:rPr>
              <a:t>EJEMPLO</a:t>
            </a:r>
            <a:endParaRPr sz="1400" b="0" i="0" u="none" strike="noStrike" cap="none">
              <a:solidFill>
                <a:srgbClr val="000000"/>
              </a:solidFill>
              <a:latin typeface="Arial"/>
              <a:ea typeface="Arial"/>
              <a:cs typeface="Arial"/>
              <a:sym typeface="Arial"/>
            </a:endParaRPr>
          </a:p>
        </p:txBody>
      </p:sp>
      <p:pic>
        <p:nvPicPr>
          <p:cNvPr id="524" name="Google Shape;524;p31"/>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A4CF58"/>
        </a:solidFill>
        <a:effectLst/>
      </p:bgPr>
    </p:bg>
    <p:spTree>
      <p:nvGrpSpPr>
        <p:cNvPr id="1" name="Shape 525"/>
        <p:cNvGrpSpPr/>
        <p:nvPr/>
      </p:nvGrpSpPr>
      <p:grpSpPr>
        <a:xfrm>
          <a:off x="0" y="0"/>
          <a:ext cx="0" cy="0"/>
          <a:chOff x="0" y="0"/>
          <a:chExt cx="0" cy="0"/>
        </a:xfrm>
      </p:grpSpPr>
      <p:sp>
        <p:nvSpPr>
          <p:cNvPr id="526" name="Google Shape;526;p32"/>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32"/>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32"/>
          <p:cNvSpPr/>
          <p:nvPr/>
        </p:nvSpPr>
        <p:spPr>
          <a:xfrm>
            <a:off x="1156976" y="-137274"/>
            <a:ext cx="398700" cy="3987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9" name="Google Shape;529;p32"/>
          <p:cNvSpPr/>
          <p:nvPr/>
        </p:nvSpPr>
        <p:spPr>
          <a:xfrm>
            <a:off x="1397225" y="337514"/>
            <a:ext cx="136800" cy="1368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32"/>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1" name="Google Shape;531;p32"/>
          <p:cNvSpPr/>
          <p:nvPr/>
        </p:nvSpPr>
        <p:spPr>
          <a:xfrm>
            <a:off x="258289" y="1577100"/>
            <a:ext cx="93900" cy="93900"/>
          </a:xfrm>
          <a:prstGeom prst="ellipse">
            <a:avLst/>
          </a:prstGeom>
          <a:solidFill>
            <a:srgbClr val="FFB6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32"/>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33" name="Google Shape;533;p32"/>
          <p:cNvPicPr preferRelativeResize="0"/>
          <p:nvPr/>
        </p:nvPicPr>
        <p:blipFill rotWithShape="1">
          <a:blip r:embed="rId2">
            <a:alphaModFix/>
          </a:blip>
          <a:srcRect/>
          <a:stretch/>
        </p:blipFill>
        <p:spPr>
          <a:xfrm>
            <a:off x="2782186" y="1235170"/>
            <a:ext cx="3461452" cy="2565306"/>
          </a:xfrm>
          <a:prstGeom prst="rect">
            <a:avLst/>
          </a:prstGeom>
          <a:noFill/>
          <a:ln>
            <a:noFill/>
          </a:ln>
        </p:spPr>
      </p:pic>
      <p:sp>
        <p:nvSpPr>
          <p:cNvPr id="534" name="Google Shape;534;p32"/>
          <p:cNvSpPr txBox="1"/>
          <p:nvPr/>
        </p:nvSpPr>
        <p:spPr>
          <a:xfrm>
            <a:off x="5581751" y="144344"/>
            <a:ext cx="3578751"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a:solidFill>
                  <a:srgbClr val="000000"/>
                </a:solidFill>
                <a:latin typeface="Arial"/>
                <a:ea typeface="Arial"/>
                <a:cs typeface="Arial"/>
                <a:sym typeface="Arial"/>
              </a:rPr>
              <a:t>EJEMPLO</a:t>
            </a:r>
            <a:endParaRPr sz="1400" b="0" i="0" u="none" strike="noStrike" cap="none">
              <a:solidFill>
                <a:srgbClr val="000000"/>
              </a:solidFill>
              <a:latin typeface="Arial"/>
              <a:ea typeface="Arial"/>
              <a:cs typeface="Arial"/>
              <a:sym typeface="Arial"/>
            </a:endParaRPr>
          </a:p>
        </p:txBody>
      </p:sp>
      <p:pic>
        <p:nvPicPr>
          <p:cNvPr id="535" name="Google Shape;535;p32"/>
          <p:cNvPicPr preferRelativeResize="0"/>
          <p:nvPr/>
        </p:nvPicPr>
        <p:blipFill rotWithShape="1">
          <a:blip r:embed="rId3">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p:cSld name="1_Blank">
    <p:bg>
      <p:bgPr>
        <a:solidFill>
          <a:srgbClr val="A4CF58"/>
        </a:solidFill>
        <a:effectLst/>
      </p:bgPr>
    </p:bg>
    <p:spTree>
      <p:nvGrpSpPr>
        <p:cNvPr id="1" name="Shape 536"/>
        <p:cNvGrpSpPr/>
        <p:nvPr/>
      </p:nvGrpSpPr>
      <p:grpSpPr>
        <a:xfrm>
          <a:off x="0" y="0"/>
          <a:ext cx="0" cy="0"/>
          <a:chOff x="0" y="0"/>
          <a:chExt cx="0" cy="0"/>
        </a:xfrm>
      </p:grpSpPr>
      <p:sp>
        <p:nvSpPr>
          <p:cNvPr id="537" name="Google Shape;537;p33"/>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33"/>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9" name="Google Shape;539;p33"/>
          <p:cNvSpPr/>
          <p:nvPr/>
        </p:nvSpPr>
        <p:spPr>
          <a:xfrm>
            <a:off x="1156976" y="-137274"/>
            <a:ext cx="398700" cy="3987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0" name="Google Shape;540;p33"/>
          <p:cNvSpPr/>
          <p:nvPr/>
        </p:nvSpPr>
        <p:spPr>
          <a:xfrm>
            <a:off x="1397225" y="337514"/>
            <a:ext cx="136800" cy="136800"/>
          </a:xfrm>
          <a:prstGeom prst="ellipse">
            <a:avLst/>
          </a:prstGeom>
          <a:solidFill>
            <a:srgbClr val="FFFFFF">
              <a:alpha val="67450"/>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1" name="Google Shape;541;p33"/>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2" name="Google Shape;542;p33"/>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3" name="Google Shape;543;p33"/>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44" name="Google Shape;544;p33"/>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p:cSld name="1_Blank 2">
    <p:bg>
      <p:bgPr>
        <a:solidFill>
          <a:srgbClr val="5F4E90"/>
        </a:solidFill>
        <a:effectLst/>
      </p:bgPr>
    </p:bg>
    <p:spTree>
      <p:nvGrpSpPr>
        <p:cNvPr id="1" name="Shape 545"/>
        <p:cNvGrpSpPr/>
        <p:nvPr/>
      </p:nvGrpSpPr>
      <p:grpSpPr>
        <a:xfrm>
          <a:off x="0" y="0"/>
          <a:ext cx="0" cy="0"/>
          <a:chOff x="0" y="0"/>
          <a:chExt cx="0" cy="0"/>
        </a:xfrm>
      </p:grpSpPr>
      <p:sp>
        <p:nvSpPr>
          <p:cNvPr id="546" name="Google Shape;546;p34"/>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7" name="Google Shape;547;p34"/>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8" name="Google Shape;548;p34"/>
          <p:cNvSpPr/>
          <p:nvPr/>
        </p:nvSpPr>
        <p:spPr>
          <a:xfrm>
            <a:off x="1156976" y="-137274"/>
            <a:ext cx="398700" cy="3987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34"/>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0" name="Google Shape;550;p34"/>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1" name="Google Shape;551;p34"/>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2" name="Google Shape;552;p34"/>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53" name="Google Shape;553;p34"/>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p:cSld name="1_Blank 3">
    <p:bg>
      <p:bgPr>
        <a:solidFill>
          <a:srgbClr val="337AB7"/>
        </a:solidFill>
        <a:effectLst/>
      </p:bgPr>
    </p:bg>
    <p:spTree>
      <p:nvGrpSpPr>
        <p:cNvPr id="1" name="Shape 554"/>
        <p:cNvGrpSpPr/>
        <p:nvPr/>
      </p:nvGrpSpPr>
      <p:grpSpPr>
        <a:xfrm>
          <a:off x="0" y="0"/>
          <a:ext cx="0" cy="0"/>
          <a:chOff x="0" y="0"/>
          <a:chExt cx="0" cy="0"/>
        </a:xfrm>
      </p:grpSpPr>
      <p:sp>
        <p:nvSpPr>
          <p:cNvPr id="555" name="Google Shape;555;p35"/>
          <p:cNvSpPr/>
          <p:nvPr/>
        </p:nvSpPr>
        <p:spPr>
          <a:xfrm>
            <a:off x="-117275" y="847257"/>
            <a:ext cx="605400" cy="6054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35"/>
          <p:cNvSpPr/>
          <p:nvPr/>
        </p:nvSpPr>
        <p:spPr>
          <a:xfrm>
            <a:off x="217850" y="171250"/>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7" name="Google Shape;557;p35"/>
          <p:cNvSpPr/>
          <p:nvPr/>
        </p:nvSpPr>
        <p:spPr>
          <a:xfrm>
            <a:off x="1156976" y="-137274"/>
            <a:ext cx="398700" cy="398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35"/>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9" name="Google Shape;559;p35"/>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0" name="Google Shape;560;p35"/>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1" name="Google Shape;561;p35"/>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62" name="Google Shape;562;p35"/>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lank">
  <p:cSld name="1_Blank 4">
    <p:bg>
      <p:bgPr>
        <a:solidFill>
          <a:srgbClr val="F48242"/>
        </a:solidFill>
        <a:effectLst/>
      </p:bgPr>
    </p:bg>
    <p:spTree>
      <p:nvGrpSpPr>
        <p:cNvPr id="1" name="Shape 563"/>
        <p:cNvGrpSpPr/>
        <p:nvPr/>
      </p:nvGrpSpPr>
      <p:grpSpPr>
        <a:xfrm>
          <a:off x="0" y="0"/>
          <a:ext cx="0" cy="0"/>
          <a:chOff x="0" y="0"/>
          <a:chExt cx="0" cy="0"/>
        </a:xfrm>
      </p:grpSpPr>
      <p:sp>
        <p:nvSpPr>
          <p:cNvPr id="564" name="Google Shape;564;p36"/>
          <p:cNvSpPr/>
          <p:nvPr/>
        </p:nvSpPr>
        <p:spPr>
          <a:xfrm>
            <a:off x="-117275" y="847257"/>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5" name="Google Shape;565;p36"/>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6" name="Google Shape;566;p36"/>
          <p:cNvSpPr/>
          <p:nvPr/>
        </p:nvSpPr>
        <p:spPr>
          <a:xfrm>
            <a:off x="1156976" y="-137274"/>
            <a:ext cx="398700" cy="398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7" name="Google Shape;567;p36"/>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8" name="Google Shape;568;p36"/>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9" name="Google Shape;569;p36"/>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0" name="Google Shape;570;p36"/>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71" name="Google Shape;571;p36"/>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p:cSld name="1_Blank 5">
    <p:bg>
      <p:bgPr>
        <a:solidFill>
          <a:srgbClr val="57B947"/>
        </a:solidFill>
        <a:effectLst/>
      </p:bgPr>
    </p:bg>
    <p:spTree>
      <p:nvGrpSpPr>
        <p:cNvPr id="1" name="Shape 572"/>
        <p:cNvGrpSpPr/>
        <p:nvPr/>
      </p:nvGrpSpPr>
      <p:grpSpPr>
        <a:xfrm>
          <a:off x="0" y="0"/>
          <a:ext cx="0" cy="0"/>
          <a:chOff x="0" y="0"/>
          <a:chExt cx="0" cy="0"/>
        </a:xfrm>
      </p:grpSpPr>
      <p:sp>
        <p:nvSpPr>
          <p:cNvPr id="573" name="Google Shape;573;p37"/>
          <p:cNvSpPr/>
          <p:nvPr/>
        </p:nvSpPr>
        <p:spPr>
          <a:xfrm>
            <a:off x="-117275" y="847257"/>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37"/>
          <p:cNvSpPr/>
          <p:nvPr/>
        </p:nvSpPr>
        <p:spPr>
          <a:xfrm>
            <a:off x="174028" y="192681"/>
            <a:ext cx="1054200" cy="10542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5" name="Google Shape;575;p37"/>
          <p:cNvSpPr/>
          <p:nvPr/>
        </p:nvSpPr>
        <p:spPr>
          <a:xfrm>
            <a:off x="1156976" y="-137274"/>
            <a:ext cx="398700" cy="3987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6" name="Google Shape;576;p37"/>
          <p:cNvSpPr/>
          <p:nvPr/>
        </p:nvSpPr>
        <p:spPr>
          <a:xfrm>
            <a:off x="1397225" y="337514"/>
            <a:ext cx="136800" cy="1368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37"/>
          <p:cNvSpPr/>
          <p:nvPr/>
        </p:nvSpPr>
        <p:spPr>
          <a:xfrm>
            <a:off x="488128" y="1334485"/>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8" name="Google Shape;578;p37"/>
          <p:cNvSpPr/>
          <p:nvPr/>
        </p:nvSpPr>
        <p:spPr>
          <a:xfrm>
            <a:off x="292893" y="1362786"/>
            <a:ext cx="59295" cy="87394"/>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9" name="Google Shape;579;p37"/>
          <p:cNvSpPr/>
          <p:nvPr/>
        </p:nvSpPr>
        <p:spPr>
          <a:xfrm>
            <a:off x="2483885" y="498834"/>
            <a:ext cx="4037417" cy="411348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80" name="Google Shape;580;p37"/>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aption">
  <p:cSld name="1_Caption 3">
    <p:bg>
      <p:bgPr>
        <a:solidFill>
          <a:srgbClr val="FFFFFF"/>
        </a:solidFill>
        <a:effectLst/>
      </p:bgPr>
    </p:bg>
    <p:spTree>
      <p:nvGrpSpPr>
        <p:cNvPr id="1" name="Shape 581"/>
        <p:cNvGrpSpPr/>
        <p:nvPr/>
      </p:nvGrpSpPr>
      <p:grpSpPr>
        <a:xfrm>
          <a:off x="0" y="0"/>
          <a:ext cx="0" cy="0"/>
          <a:chOff x="0" y="0"/>
          <a:chExt cx="0" cy="0"/>
        </a:xfrm>
      </p:grpSpPr>
      <p:sp>
        <p:nvSpPr>
          <p:cNvPr id="582" name="Google Shape;582;p38"/>
          <p:cNvSpPr/>
          <p:nvPr/>
        </p:nvSpPr>
        <p:spPr>
          <a:xfrm>
            <a:off x="336883" y="314231"/>
            <a:ext cx="8329800" cy="4329300"/>
          </a:xfrm>
          <a:prstGeom prst="rect">
            <a:avLst/>
          </a:prstGeom>
          <a:solidFill>
            <a:srgbClr val="E2DFC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3" name="Google Shape;583;p38"/>
          <p:cNvSpPr/>
          <p:nvPr/>
        </p:nvSpPr>
        <p:spPr>
          <a:xfrm>
            <a:off x="145922" y="177969"/>
            <a:ext cx="2700000" cy="2700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4" name="Google Shape;584;p38"/>
          <p:cNvSpPr/>
          <p:nvPr/>
        </p:nvSpPr>
        <p:spPr>
          <a:xfrm>
            <a:off x="2614148" y="1267488"/>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38"/>
          <p:cNvSpPr/>
          <p:nvPr/>
        </p:nvSpPr>
        <p:spPr>
          <a:xfrm>
            <a:off x="1979913" y="43796"/>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38"/>
          <p:cNvSpPr/>
          <p:nvPr/>
        </p:nvSpPr>
        <p:spPr>
          <a:xfrm>
            <a:off x="1916620" y="177969"/>
            <a:ext cx="1080000" cy="1080000"/>
          </a:xfrm>
          <a:prstGeom prst="ellipse">
            <a:avLst/>
          </a:prstGeom>
          <a:solidFill>
            <a:srgbClr val="FF9755">
              <a:alpha val="90588"/>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7" name="Google Shape;587;p38"/>
          <p:cNvSpPr txBox="1">
            <a:spLocks noGrp="1"/>
          </p:cNvSpPr>
          <p:nvPr>
            <p:ph type="body" idx="1"/>
          </p:nvPr>
        </p:nvSpPr>
        <p:spPr>
          <a:xfrm>
            <a:off x="477317" y="3619943"/>
            <a:ext cx="3621211" cy="896961"/>
          </a:xfrm>
          <a:prstGeom prst="rect">
            <a:avLst/>
          </a:prstGeom>
          <a:noFill/>
          <a:ln>
            <a:noFill/>
          </a:ln>
        </p:spPr>
        <p:txBody>
          <a:bodyPr spcFirstLastPara="1" wrap="square" lIns="91425" tIns="91425" rIns="91425" bIns="91425" anchor="t" anchorCtr="0">
            <a:noAutofit/>
          </a:bodyPr>
          <a:lstStyle>
            <a:lvl1pPr marL="457200" lvl="0" indent="-355600" algn="l">
              <a:lnSpc>
                <a:spcPct val="100000"/>
              </a:lnSpc>
              <a:spcBef>
                <a:spcPts val="600"/>
              </a:spcBef>
              <a:spcAft>
                <a:spcPts val="0"/>
              </a:spcAft>
              <a:buSzPts val="2000"/>
              <a:buChar char="○"/>
              <a:defRPr sz="1200" i="1">
                <a:solidFill>
                  <a:srgbClr val="777777"/>
                </a:solidFill>
                <a:latin typeface="Avenir"/>
                <a:ea typeface="Avenir"/>
                <a:cs typeface="Avenir"/>
                <a:sym typeface="Avenir"/>
              </a:defRPr>
            </a:lvl1pPr>
            <a:lvl2pPr marL="914400" lvl="1" indent="-355600" algn="l">
              <a:lnSpc>
                <a:spcPct val="100000"/>
              </a:lnSpc>
              <a:spcBef>
                <a:spcPts val="1000"/>
              </a:spcBef>
              <a:spcAft>
                <a:spcPts val="0"/>
              </a:spcAft>
              <a:buSzPts val="2000"/>
              <a:buChar char="◦"/>
              <a:defRPr/>
            </a:lvl2pPr>
            <a:lvl3pPr marL="1371600" lvl="2" indent="-355600" algn="l">
              <a:lnSpc>
                <a:spcPct val="100000"/>
              </a:lnSpc>
              <a:spcBef>
                <a:spcPts val="1000"/>
              </a:spcBef>
              <a:spcAft>
                <a:spcPts val="0"/>
              </a:spcAft>
              <a:buSzPts val="2000"/>
              <a:buChar char="◦"/>
              <a:defRPr/>
            </a:lvl3pPr>
            <a:lvl4pPr marL="1828800" lvl="3" indent="-355600" algn="l">
              <a:lnSpc>
                <a:spcPct val="100000"/>
              </a:lnSpc>
              <a:spcBef>
                <a:spcPts val="1000"/>
              </a:spcBef>
              <a:spcAft>
                <a:spcPts val="0"/>
              </a:spcAft>
              <a:buSzPts val="2000"/>
              <a:buChar char="◦"/>
              <a:defRPr/>
            </a:lvl4pPr>
            <a:lvl5pPr marL="2286000" lvl="4" indent="-355600" algn="l">
              <a:lnSpc>
                <a:spcPct val="100000"/>
              </a:lnSpc>
              <a:spcBef>
                <a:spcPts val="1000"/>
              </a:spcBef>
              <a:spcAft>
                <a:spcPts val="0"/>
              </a:spcAft>
              <a:buSzPts val="2000"/>
              <a:buChar char="◦"/>
              <a:defRPr/>
            </a:lvl5pPr>
            <a:lvl6pPr marL="2743200" lvl="5" indent="-355600" algn="l">
              <a:lnSpc>
                <a:spcPct val="100000"/>
              </a:lnSpc>
              <a:spcBef>
                <a:spcPts val="1000"/>
              </a:spcBef>
              <a:spcAft>
                <a:spcPts val="0"/>
              </a:spcAft>
              <a:buSzPts val="2000"/>
              <a:buChar char="◦"/>
              <a:defRPr/>
            </a:lvl6pPr>
            <a:lvl7pPr marL="3200400" lvl="6" indent="-355600" algn="l">
              <a:lnSpc>
                <a:spcPct val="100000"/>
              </a:lnSpc>
              <a:spcBef>
                <a:spcPts val="1000"/>
              </a:spcBef>
              <a:spcAft>
                <a:spcPts val="0"/>
              </a:spcAft>
              <a:buSzPts val="2000"/>
              <a:buChar char="◦"/>
              <a:defRPr/>
            </a:lvl7pPr>
            <a:lvl8pPr marL="3657600" lvl="7" indent="-355600" algn="l">
              <a:lnSpc>
                <a:spcPct val="100000"/>
              </a:lnSpc>
              <a:spcBef>
                <a:spcPts val="1000"/>
              </a:spcBef>
              <a:spcAft>
                <a:spcPts val="0"/>
              </a:spcAft>
              <a:buSzPts val="2000"/>
              <a:buChar char="◦"/>
              <a:defRPr/>
            </a:lvl8pPr>
            <a:lvl9pPr marL="4114800" lvl="8" indent="-355600" algn="l">
              <a:lnSpc>
                <a:spcPct val="100000"/>
              </a:lnSpc>
              <a:spcBef>
                <a:spcPts val="1000"/>
              </a:spcBef>
              <a:spcAft>
                <a:spcPts val="1000"/>
              </a:spcAft>
              <a:buSzPts val="2000"/>
              <a:buChar char="◦"/>
              <a:defRPr/>
            </a:lvl9pPr>
          </a:lstStyle>
          <a:p>
            <a:endParaRPr/>
          </a:p>
        </p:txBody>
      </p:sp>
      <p:sp>
        <p:nvSpPr>
          <p:cNvPr id="588" name="Google Shape;588;p38"/>
          <p:cNvSpPr txBox="1">
            <a:spLocks noGrp="1"/>
          </p:cNvSpPr>
          <p:nvPr>
            <p:ph type="title"/>
          </p:nvPr>
        </p:nvSpPr>
        <p:spPr>
          <a:xfrm>
            <a:off x="424922" y="139111"/>
            <a:ext cx="2142000" cy="26304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2000"/>
              <a:buNone/>
              <a:defRPr sz="1800">
                <a:solidFill>
                  <a:srgbClr val="FFFFFF"/>
                </a:solidFill>
              </a:defRPr>
            </a:lvl1pPr>
            <a:lvl2pPr lvl="1" algn="l">
              <a:lnSpc>
                <a:spcPct val="100000"/>
              </a:lnSpc>
              <a:spcBef>
                <a:spcPts val="0"/>
              </a:spcBef>
              <a:spcAft>
                <a:spcPts val="0"/>
              </a:spcAft>
              <a:buSzPts val="2000"/>
              <a:buNone/>
              <a:defRPr/>
            </a:lvl2pPr>
            <a:lvl3pPr lvl="2" algn="l">
              <a:lnSpc>
                <a:spcPct val="100000"/>
              </a:lnSpc>
              <a:spcBef>
                <a:spcPts val="0"/>
              </a:spcBef>
              <a:spcAft>
                <a:spcPts val="0"/>
              </a:spcAft>
              <a:buSzPts val="2000"/>
              <a:buNone/>
              <a:defRPr/>
            </a:lvl3pPr>
            <a:lvl4pPr lvl="3" algn="l">
              <a:lnSpc>
                <a:spcPct val="100000"/>
              </a:lnSpc>
              <a:spcBef>
                <a:spcPts val="0"/>
              </a:spcBef>
              <a:spcAft>
                <a:spcPts val="0"/>
              </a:spcAft>
              <a:buSzPts val="2000"/>
              <a:buNone/>
              <a:defRPr/>
            </a:lvl4pPr>
            <a:lvl5pPr lvl="4" algn="l">
              <a:lnSpc>
                <a:spcPct val="100000"/>
              </a:lnSpc>
              <a:spcBef>
                <a:spcPts val="0"/>
              </a:spcBef>
              <a:spcAft>
                <a:spcPts val="0"/>
              </a:spcAft>
              <a:buSzPts val="2000"/>
              <a:buNone/>
              <a:defRPr/>
            </a:lvl5pPr>
            <a:lvl6pPr lvl="5" algn="l">
              <a:lnSpc>
                <a:spcPct val="100000"/>
              </a:lnSpc>
              <a:spcBef>
                <a:spcPts val="0"/>
              </a:spcBef>
              <a:spcAft>
                <a:spcPts val="0"/>
              </a:spcAft>
              <a:buSzPts val="2000"/>
              <a:buNone/>
              <a:defRPr/>
            </a:lvl6pPr>
            <a:lvl7pPr lvl="6" algn="l">
              <a:lnSpc>
                <a:spcPct val="100000"/>
              </a:lnSpc>
              <a:spcBef>
                <a:spcPts val="0"/>
              </a:spcBef>
              <a:spcAft>
                <a:spcPts val="0"/>
              </a:spcAft>
              <a:buSzPts val="2000"/>
              <a:buNone/>
              <a:defRPr/>
            </a:lvl7pPr>
            <a:lvl8pPr lvl="7" algn="l">
              <a:lnSpc>
                <a:spcPct val="100000"/>
              </a:lnSpc>
              <a:spcBef>
                <a:spcPts val="0"/>
              </a:spcBef>
              <a:spcAft>
                <a:spcPts val="0"/>
              </a:spcAft>
              <a:buSzPts val="2000"/>
              <a:buNone/>
              <a:defRPr/>
            </a:lvl8pPr>
            <a:lvl9pPr lvl="8" algn="l">
              <a:lnSpc>
                <a:spcPct val="100000"/>
              </a:lnSpc>
              <a:spcBef>
                <a:spcPts val="0"/>
              </a:spcBef>
              <a:spcAft>
                <a:spcPts val="0"/>
              </a:spcAft>
              <a:buSzPts val="2000"/>
              <a:buNone/>
              <a:defRPr/>
            </a:lvl9pPr>
          </a:lstStyle>
          <a:p>
            <a:endParaRPr/>
          </a:p>
        </p:txBody>
      </p:sp>
      <p:sp>
        <p:nvSpPr>
          <p:cNvPr id="589" name="Google Shape;589;p38"/>
          <p:cNvSpPr/>
          <p:nvPr/>
        </p:nvSpPr>
        <p:spPr>
          <a:xfrm>
            <a:off x="274563" y="2366138"/>
            <a:ext cx="336900" cy="336900"/>
          </a:xfrm>
          <a:prstGeom prst="ellipse">
            <a:avLst/>
          </a:prstGeom>
          <a:solidFill>
            <a:srgbClr val="A4CF58">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0" name="Google Shape;590;p38"/>
          <p:cNvSpPr/>
          <p:nvPr/>
        </p:nvSpPr>
        <p:spPr>
          <a:xfrm>
            <a:off x="2233922" y="31111"/>
            <a:ext cx="108000" cy="108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91" name="Google Shape;591;p38"/>
          <p:cNvPicPr preferRelativeResize="0"/>
          <p:nvPr/>
        </p:nvPicPr>
        <p:blipFill rotWithShape="1">
          <a:blip r:embed="rId2">
            <a:alphaModFix/>
          </a:blip>
          <a:srcRect/>
          <a:stretch/>
        </p:blipFill>
        <p:spPr>
          <a:xfrm>
            <a:off x="7945581" y="4873309"/>
            <a:ext cx="1080000" cy="19404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2"/>
        <p:cNvGrpSpPr/>
        <p:nvPr/>
      </p:nvGrpSpPr>
      <p:grpSpPr>
        <a:xfrm>
          <a:off x="0" y="0"/>
          <a:ext cx="0" cy="0"/>
          <a:chOff x="0" y="0"/>
          <a:chExt cx="0" cy="0"/>
        </a:xfrm>
      </p:grpSpPr>
    </p:spTree>
  </p:cSld>
  <p:clrMapOvr>
    <a:masterClrMapping/>
  </p:clrMapOvr>
  <p:transition>
    <p:fade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aption">
  <p:cSld name="1_Caption 4">
    <p:bg>
      <p:bgPr>
        <a:solidFill>
          <a:srgbClr val="E2DFCC"/>
        </a:solidFill>
        <a:effectLst/>
      </p:bgPr>
    </p:bg>
    <p:spTree>
      <p:nvGrpSpPr>
        <p:cNvPr id="1" name="Shape 592"/>
        <p:cNvGrpSpPr/>
        <p:nvPr/>
      </p:nvGrpSpPr>
      <p:grpSpPr>
        <a:xfrm>
          <a:off x="0" y="0"/>
          <a:ext cx="0" cy="0"/>
          <a:chOff x="0" y="0"/>
          <a:chExt cx="0" cy="0"/>
        </a:xfrm>
      </p:grpSpPr>
      <p:sp>
        <p:nvSpPr>
          <p:cNvPr id="593" name="Google Shape;593;p39"/>
          <p:cNvSpPr/>
          <p:nvPr/>
        </p:nvSpPr>
        <p:spPr>
          <a:xfrm>
            <a:off x="1352161" y="153060"/>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594;p39"/>
          <p:cNvSpPr/>
          <p:nvPr/>
        </p:nvSpPr>
        <p:spPr>
          <a:xfrm>
            <a:off x="1107123" y="678208"/>
            <a:ext cx="213000" cy="213000"/>
          </a:xfrm>
          <a:prstGeom prst="ellipse">
            <a:avLst/>
          </a:prstGeom>
          <a:solidFill>
            <a:srgbClr val="5F4E90">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595" name="Google Shape;595;p39"/>
          <p:cNvGraphicFramePr/>
          <p:nvPr/>
        </p:nvGraphicFramePr>
        <p:xfrm>
          <a:off x="2717425" y="811663"/>
          <a:ext cx="3000000" cy="3000000"/>
        </p:xfrm>
        <a:graphic>
          <a:graphicData uri="http://schemas.openxmlformats.org/drawingml/2006/table">
            <a:tbl>
              <a:tblPr>
                <a:noFill/>
                <a:tableStyleId>{CA764597-0BFB-4DFF-8201-49E2B3330DC1}</a:tableStyleId>
              </a:tblPr>
              <a:tblGrid>
                <a:gridCol w="1366725">
                  <a:extLst>
                    <a:ext uri="{9D8B030D-6E8A-4147-A177-3AD203B41FA5}">
                      <a16:colId xmlns:a16="http://schemas.microsoft.com/office/drawing/2014/main" val="20000"/>
                    </a:ext>
                  </a:extLst>
                </a:gridCol>
                <a:gridCol w="1366725">
                  <a:extLst>
                    <a:ext uri="{9D8B030D-6E8A-4147-A177-3AD203B41FA5}">
                      <a16:colId xmlns:a16="http://schemas.microsoft.com/office/drawing/2014/main" val="20001"/>
                    </a:ext>
                  </a:extLst>
                </a:gridCol>
                <a:gridCol w="1366725">
                  <a:extLst>
                    <a:ext uri="{9D8B030D-6E8A-4147-A177-3AD203B41FA5}">
                      <a16:colId xmlns:a16="http://schemas.microsoft.com/office/drawing/2014/main" val="20002"/>
                    </a:ext>
                  </a:extLst>
                </a:gridCol>
                <a:gridCol w="1366725">
                  <a:extLst>
                    <a:ext uri="{9D8B030D-6E8A-4147-A177-3AD203B41FA5}">
                      <a16:colId xmlns:a16="http://schemas.microsoft.com/office/drawing/2014/main" val="20003"/>
                    </a:ext>
                  </a:extLst>
                </a:gridCol>
              </a:tblGrid>
              <a:tr h="5982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solidFill>
                          <a:srgbClr val="02BDC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s-ES" sz="1800" b="1" u="none" strike="noStrike" cap="none">
                          <a:solidFill>
                            <a:srgbClr val="57B947"/>
                          </a:solidFill>
                          <a:latin typeface="Avenir"/>
                          <a:ea typeface="Avenir"/>
                          <a:cs typeface="Avenir"/>
                          <a:sym typeface="Avenir"/>
                        </a:rPr>
                        <a:t>COLUMNA A</a:t>
                      </a:r>
                      <a:endParaRPr sz="1800" b="1" u="none" strike="noStrike" cap="none">
                        <a:solidFill>
                          <a:srgbClr val="57B94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s-ES" sz="1600" b="1" u="none" strike="noStrike" cap="none">
                          <a:solidFill>
                            <a:srgbClr val="57B947"/>
                          </a:solidFill>
                          <a:latin typeface="Avenir"/>
                          <a:ea typeface="Avenir"/>
                          <a:cs typeface="Avenir"/>
                          <a:sym typeface="Avenir"/>
                        </a:rPr>
                        <a:t>COLUMNA</a:t>
                      </a:r>
                      <a:endParaRPr sz="1400" u="none" strike="noStrike" cap="none"/>
                    </a:p>
                    <a:p>
                      <a:pPr marL="0" marR="0" lvl="0" indent="0" algn="ctr" rtl="0">
                        <a:lnSpc>
                          <a:spcPct val="100000"/>
                        </a:lnSpc>
                        <a:spcBef>
                          <a:spcPts val="0"/>
                        </a:spcBef>
                        <a:spcAft>
                          <a:spcPts val="0"/>
                        </a:spcAft>
                        <a:buClr>
                          <a:srgbClr val="000000"/>
                        </a:buClr>
                        <a:buSzPts val="1600"/>
                        <a:buFont typeface="Arial"/>
                        <a:buNone/>
                      </a:pPr>
                      <a:r>
                        <a:rPr lang="es-ES" sz="1600" b="1" u="none" strike="noStrike" cap="none">
                          <a:solidFill>
                            <a:srgbClr val="57B947"/>
                          </a:solidFill>
                          <a:latin typeface="Avenir"/>
                          <a:ea typeface="Avenir"/>
                          <a:cs typeface="Avenir"/>
                          <a:sym typeface="Avenir"/>
                        </a:rPr>
                        <a:t>B</a:t>
                      </a:r>
                      <a:endParaRPr sz="1600" b="1" u="none" strike="noStrike" cap="none">
                        <a:solidFill>
                          <a:srgbClr val="57B94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es-ES" sz="1800" b="1" u="none" strike="noStrike" cap="none">
                          <a:solidFill>
                            <a:srgbClr val="57B947"/>
                          </a:solidFill>
                          <a:latin typeface="Avenir"/>
                          <a:ea typeface="Avenir"/>
                          <a:cs typeface="Avenir"/>
                          <a:sym typeface="Avenir"/>
                        </a:rPr>
                        <a:t>COLUMNAC</a:t>
                      </a:r>
                      <a:endParaRPr sz="1800" b="1" u="none" strike="noStrike" cap="none">
                        <a:solidFill>
                          <a:srgbClr val="57B94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98200">
                <a:tc>
                  <a:txBody>
                    <a:bodyPr/>
                    <a:lstStyle/>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FILA 1 </a:t>
                      </a:r>
                      <a:endParaRPr sz="1400" u="none" strike="noStrike" cap="none"/>
                    </a:p>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variable</a:t>
                      </a:r>
                      <a:endParaRPr sz="1400" b="1" u="none" strike="noStrike" cap="none">
                        <a:solidFill>
                          <a:schemeClr val="accent2"/>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20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7</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98200">
                <a:tc>
                  <a:txBody>
                    <a:bodyPr/>
                    <a:lstStyle/>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FILA 2 </a:t>
                      </a:r>
                      <a:endParaRPr sz="1400" u="none" strike="noStrike" cap="none"/>
                    </a:p>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Variable</a:t>
                      </a:r>
                      <a:endParaRPr sz="1400" b="1" u="none" strike="noStrike" cap="none">
                        <a:solidFill>
                          <a:schemeClr val="accent2"/>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30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15</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10</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98200">
                <a:tc>
                  <a:txBody>
                    <a:bodyPr/>
                    <a:lstStyle/>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FILA 3</a:t>
                      </a:r>
                      <a:endParaRPr sz="1400" u="none" strike="noStrike" cap="none"/>
                    </a:p>
                    <a:p>
                      <a:pPr marL="0" marR="0" lvl="0" indent="0" algn="r" rtl="0">
                        <a:lnSpc>
                          <a:spcPct val="100000"/>
                        </a:lnSpc>
                        <a:spcBef>
                          <a:spcPts val="0"/>
                        </a:spcBef>
                        <a:spcAft>
                          <a:spcPts val="0"/>
                        </a:spcAft>
                        <a:buClr>
                          <a:srgbClr val="000000"/>
                        </a:buClr>
                        <a:buSzPts val="1400"/>
                        <a:buFont typeface="Arial"/>
                        <a:buNone/>
                      </a:pPr>
                      <a:r>
                        <a:rPr lang="es-ES" sz="1400" b="1" u="none" strike="noStrike" cap="none">
                          <a:solidFill>
                            <a:schemeClr val="accent2"/>
                          </a:solidFill>
                          <a:latin typeface="Avenir"/>
                          <a:ea typeface="Avenir"/>
                          <a:cs typeface="Avenir"/>
                          <a:sym typeface="Avenir"/>
                        </a:rPr>
                        <a:t>variable</a:t>
                      </a:r>
                      <a:endParaRPr sz="1400" b="1" u="none" strike="noStrike" cap="none">
                        <a:solidFill>
                          <a:schemeClr val="accent2"/>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5</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24</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rgbClr val="4A5C65"/>
                          </a:solidFill>
                          <a:latin typeface="Avenir"/>
                          <a:ea typeface="Avenir"/>
                          <a:cs typeface="Avenir"/>
                          <a:sym typeface="Avenir"/>
                        </a:rPr>
                        <a:t>16</a:t>
                      </a: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98200">
                <a:tc>
                  <a:txBody>
                    <a:bodyPr/>
                    <a:lstStyle/>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rgbClr val="02BDC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98200">
                <a:tc>
                  <a:txBody>
                    <a:bodyPr/>
                    <a:lstStyle/>
                    <a:p>
                      <a:pPr marL="0" marR="0" lvl="0" indent="0" algn="r" rtl="0">
                        <a:lnSpc>
                          <a:spcPct val="100000"/>
                        </a:lnSpc>
                        <a:spcBef>
                          <a:spcPts val="0"/>
                        </a:spcBef>
                        <a:spcAft>
                          <a:spcPts val="0"/>
                        </a:spcAft>
                        <a:buClr>
                          <a:srgbClr val="000000"/>
                        </a:buClr>
                        <a:buSzPts val="1100"/>
                        <a:buFont typeface="Arial"/>
                        <a:buNone/>
                      </a:pPr>
                      <a:endParaRPr sz="1100" u="none" strike="noStrike" cap="none">
                        <a:solidFill>
                          <a:srgbClr val="02BDC7"/>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solidFill>
                          <a:srgbClr val="4A5C65"/>
                        </a:solidFill>
                        <a:latin typeface="Avenir"/>
                        <a:ea typeface="Avenir"/>
                        <a:cs typeface="Avenir"/>
                        <a:sym typeface="Avenir"/>
                      </a:endParaRPr>
                    </a:p>
                  </a:txBody>
                  <a:tcPr marL="91425" marR="91425" marT="68575" marB="68575" anchor="ctr">
                    <a:lnL w="19050" cap="flat" cmpd="sng">
                      <a:solidFill>
                        <a:srgbClr val="DEE9F2"/>
                      </a:solidFill>
                      <a:prstDash val="solid"/>
                      <a:round/>
                      <a:headEnd type="none" w="sm" len="sm"/>
                      <a:tailEnd type="none" w="sm" len="sm"/>
                    </a:lnL>
                    <a:lnR w="19050" cap="flat" cmpd="sng">
                      <a:solidFill>
                        <a:srgbClr val="DEE9F2"/>
                      </a:solidFill>
                      <a:prstDash val="solid"/>
                      <a:round/>
                      <a:headEnd type="none" w="sm" len="sm"/>
                      <a:tailEnd type="none" w="sm" len="sm"/>
                    </a:lnR>
                    <a:lnT w="19050" cap="flat" cmpd="sng">
                      <a:solidFill>
                        <a:srgbClr val="DEE9F2"/>
                      </a:solidFill>
                      <a:prstDash val="solid"/>
                      <a:round/>
                      <a:headEnd type="none" w="sm" len="sm"/>
                      <a:tailEnd type="none" w="sm" len="sm"/>
                    </a:lnT>
                    <a:lnB w="19050" cap="flat" cmpd="sng">
                      <a:solidFill>
                        <a:srgbClr val="DEE9F2"/>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
        <p:nvSpPr>
          <p:cNvPr id="596" name="Google Shape;596;p39"/>
          <p:cNvSpPr/>
          <p:nvPr/>
        </p:nvSpPr>
        <p:spPr>
          <a:xfrm>
            <a:off x="81448" y="1079455"/>
            <a:ext cx="2448000" cy="2448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7" name="Google Shape;597;p39"/>
          <p:cNvSpPr/>
          <p:nvPr/>
        </p:nvSpPr>
        <p:spPr>
          <a:xfrm>
            <a:off x="416007" y="3502702"/>
            <a:ext cx="213000" cy="213000"/>
          </a:xfrm>
          <a:prstGeom prst="ellipse">
            <a:avLst/>
          </a:prstGeom>
          <a:solidFill>
            <a:srgbClr val="57B947">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8" name="Google Shape;598;p39"/>
          <p:cNvSpPr/>
          <p:nvPr/>
        </p:nvSpPr>
        <p:spPr>
          <a:xfrm>
            <a:off x="1520611" y="574158"/>
            <a:ext cx="1102826" cy="1131534"/>
          </a:xfrm>
          <a:prstGeom prst="ellipse">
            <a:avLst/>
          </a:prstGeom>
          <a:solidFill>
            <a:srgbClr val="FF9755">
              <a:alpha val="7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p39"/>
          <p:cNvSpPr txBox="1"/>
          <p:nvPr/>
        </p:nvSpPr>
        <p:spPr>
          <a:xfrm>
            <a:off x="5446082" y="-18390"/>
            <a:ext cx="3578751"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a:solidFill>
                  <a:srgbClr val="000000"/>
                </a:solidFill>
                <a:latin typeface="Arial"/>
                <a:ea typeface="Arial"/>
                <a:cs typeface="Arial"/>
                <a:sym typeface="Arial"/>
              </a:rPr>
              <a:t>EJEMPLO</a:t>
            </a:r>
            <a:endParaRPr sz="1400" b="0" i="0" u="none" strike="noStrike" cap="none">
              <a:solidFill>
                <a:srgbClr val="000000"/>
              </a:solidFill>
              <a:latin typeface="Arial"/>
              <a:ea typeface="Arial"/>
              <a:cs typeface="Arial"/>
              <a:sym typeface="Arial"/>
            </a:endParaRPr>
          </a:p>
        </p:txBody>
      </p:sp>
      <p:pic>
        <p:nvPicPr>
          <p:cNvPr id="600" name="Google Shape;600;p39"/>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Caption">
  <p:cSld name="1_Caption 5">
    <p:bg>
      <p:bgPr>
        <a:solidFill>
          <a:srgbClr val="E2DFCC"/>
        </a:solidFill>
        <a:effectLst/>
      </p:bgPr>
    </p:bg>
    <p:spTree>
      <p:nvGrpSpPr>
        <p:cNvPr id="1" name="Shape 601"/>
        <p:cNvGrpSpPr/>
        <p:nvPr/>
      </p:nvGrpSpPr>
      <p:grpSpPr>
        <a:xfrm>
          <a:off x="0" y="0"/>
          <a:ext cx="0" cy="0"/>
          <a:chOff x="0" y="0"/>
          <a:chExt cx="0" cy="0"/>
        </a:xfrm>
      </p:grpSpPr>
      <p:sp>
        <p:nvSpPr>
          <p:cNvPr id="602" name="Google Shape;602;p40"/>
          <p:cNvSpPr/>
          <p:nvPr/>
        </p:nvSpPr>
        <p:spPr>
          <a:xfrm>
            <a:off x="1352161" y="153060"/>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3" name="Google Shape;603;p40"/>
          <p:cNvSpPr/>
          <p:nvPr/>
        </p:nvSpPr>
        <p:spPr>
          <a:xfrm>
            <a:off x="1107123" y="678208"/>
            <a:ext cx="213000" cy="213000"/>
          </a:xfrm>
          <a:prstGeom prst="ellipse">
            <a:avLst/>
          </a:prstGeom>
          <a:solidFill>
            <a:srgbClr val="5F4E90">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4" name="Google Shape;604;p40"/>
          <p:cNvSpPr/>
          <p:nvPr/>
        </p:nvSpPr>
        <p:spPr>
          <a:xfrm>
            <a:off x="81448" y="1079455"/>
            <a:ext cx="2448000" cy="2448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5" name="Google Shape;605;p40"/>
          <p:cNvSpPr/>
          <p:nvPr/>
        </p:nvSpPr>
        <p:spPr>
          <a:xfrm>
            <a:off x="416007" y="3502702"/>
            <a:ext cx="213000" cy="213000"/>
          </a:xfrm>
          <a:prstGeom prst="ellipse">
            <a:avLst/>
          </a:prstGeom>
          <a:solidFill>
            <a:srgbClr val="57B947">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6" name="Google Shape;606;p40"/>
          <p:cNvSpPr/>
          <p:nvPr/>
        </p:nvSpPr>
        <p:spPr>
          <a:xfrm>
            <a:off x="1520611" y="574158"/>
            <a:ext cx="1102826" cy="1131534"/>
          </a:xfrm>
          <a:prstGeom prst="ellipse">
            <a:avLst/>
          </a:prstGeom>
          <a:solidFill>
            <a:srgbClr val="FF9755">
              <a:alpha val="7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7" name="Google Shape;607;p40"/>
          <p:cNvSpPr/>
          <p:nvPr/>
        </p:nvSpPr>
        <p:spPr>
          <a:xfrm>
            <a:off x="3128963" y="574158"/>
            <a:ext cx="5722143" cy="3869255"/>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08" name="Google Shape;608;p40"/>
          <p:cNvPicPr preferRelativeResize="0"/>
          <p:nvPr/>
        </p:nvPicPr>
        <p:blipFill rotWithShape="1">
          <a:blip r:embed="rId2">
            <a:alphaModFix/>
          </a:blip>
          <a:srcRect/>
          <a:stretch/>
        </p:blipFill>
        <p:spPr>
          <a:xfrm>
            <a:off x="7953187" y="4878586"/>
            <a:ext cx="1080000" cy="165659"/>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1_Caption 6">
    <p:bg>
      <p:bgPr>
        <a:solidFill>
          <a:srgbClr val="FFFFFF"/>
        </a:solidFill>
        <a:effectLst/>
      </p:bgPr>
    </p:bg>
    <p:spTree>
      <p:nvGrpSpPr>
        <p:cNvPr id="1" name="Shape 609"/>
        <p:cNvGrpSpPr/>
        <p:nvPr/>
      </p:nvGrpSpPr>
      <p:grpSpPr>
        <a:xfrm>
          <a:off x="0" y="0"/>
          <a:ext cx="0" cy="0"/>
          <a:chOff x="0" y="0"/>
          <a:chExt cx="0" cy="0"/>
        </a:xfrm>
      </p:grpSpPr>
      <p:sp>
        <p:nvSpPr>
          <p:cNvPr id="610" name="Google Shape;610;p41"/>
          <p:cNvSpPr/>
          <p:nvPr/>
        </p:nvSpPr>
        <p:spPr>
          <a:xfrm>
            <a:off x="247557" y="384918"/>
            <a:ext cx="336900" cy="3369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41"/>
          <p:cNvSpPr/>
          <p:nvPr/>
        </p:nvSpPr>
        <p:spPr>
          <a:xfrm>
            <a:off x="477957" y="866455"/>
            <a:ext cx="213000" cy="213000"/>
          </a:xfrm>
          <a:prstGeom prst="ellipse">
            <a:avLst/>
          </a:prstGeom>
          <a:solidFill>
            <a:srgbClr val="5F4E90">
              <a:alpha val="57254"/>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41"/>
          <p:cNvSpPr/>
          <p:nvPr/>
        </p:nvSpPr>
        <p:spPr>
          <a:xfrm>
            <a:off x="81448" y="1079455"/>
            <a:ext cx="2448000" cy="2448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3" name="Google Shape;613;p41"/>
          <p:cNvSpPr/>
          <p:nvPr/>
        </p:nvSpPr>
        <p:spPr>
          <a:xfrm>
            <a:off x="416007" y="3502702"/>
            <a:ext cx="213000" cy="213000"/>
          </a:xfrm>
          <a:prstGeom prst="ellipse">
            <a:avLst/>
          </a:prstGeom>
          <a:solidFill>
            <a:srgbClr val="57B94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p41"/>
          <p:cNvSpPr/>
          <p:nvPr/>
        </p:nvSpPr>
        <p:spPr>
          <a:xfrm>
            <a:off x="807134" y="643237"/>
            <a:ext cx="1102826" cy="1131534"/>
          </a:xfrm>
          <a:prstGeom prst="ellipse">
            <a:avLst/>
          </a:prstGeom>
          <a:solidFill>
            <a:srgbClr val="FF9755">
              <a:alpha val="7137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5" name="Google Shape;615;p41"/>
          <p:cNvSpPr/>
          <p:nvPr/>
        </p:nvSpPr>
        <p:spPr>
          <a:xfrm>
            <a:off x="2864007" y="328614"/>
            <a:ext cx="5987099" cy="4572000"/>
          </a:xfrm>
          <a:prstGeom prst="rect">
            <a:avLst/>
          </a:prstGeom>
          <a:solidFill>
            <a:srgbClr val="E2DF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616" name="Google Shape;616;p41"/>
          <p:cNvPicPr preferRelativeResize="0"/>
          <p:nvPr/>
        </p:nvPicPr>
        <p:blipFill rotWithShape="1">
          <a:blip r:embed="rId2">
            <a:alphaModFix/>
          </a:blip>
          <a:srcRect/>
          <a:stretch/>
        </p:blipFill>
        <p:spPr>
          <a:xfrm>
            <a:off x="44457" y="4900614"/>
            <a:ext cx="1080000" cy="19404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 background">
  <p:cSld name="1_Image background">
    <p:bg>
      <p:bgPr>
        <a:solidFill>
          <a:srgbClr val="8DD082"/>
        </a:solidFill>
        <a:effectLst/>
      </p:bgPr>
    </p:bg>
    <p:spTree>
      <p:nvGrpSpPr>
        <p:cNvPr id="1" name="Shape 33"/>
        <p:cNvGrpSpPr/>
        <p:nvPr/>
      </p:nvGrpSpPr>
      <p:grpSpPr>
        <a:xfrm>
          <a:off x="0" y="0"/>
          <a:ext cx="0" cy="0"/>
          <a:chOff x="0" y="0"/>
          <a:chExt cx="0" cy="0"/>
        </a:xfrm>
      </p:grpSpPr>
      <p:sp>
        <p:nvSpPr>
          <p:cNvPr id="34" name="Google Shape;34;p6"/>
          <p:cNvSpPr/>
          <p:nvPr/>
        </p:nvSpPr>
        <p:spPr>
          <a:xfrm>
            <a:off x="42309" y="855960"/>
            <a:ext cx="605400" cy="605400"/>
          </a:xfrm>
          <a:prstGeom prst="ellipse">
            <a:avLst/>
          </a:prstGeom>
          <a:solidFill>
            <a:srgbClr val="337AB7"/>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 name="Google Shape;35;p6"/>
          <p:cNvSpPr/>
          <p:nvPr/>
        </p:nvSpPr>
        <p:spPr>
          <a:xfrm>
            <a:off x="217850" y="171250"/>
            <a:ext cx="1054200" cy="1054200"/>
          </a:xfrm>
          <a:prstGeom prst="ellipse">
            <a:avLst/>
          </a:prstGeom>
          <a:solidFill>
            <a:srgbClr val="57B947">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36;p6"/>
          <p:cNvSpPr/>
          <p:nvPr/>
        </p:nvSpPr>
        <p:spPr>
          <a:xfrm>
            <a:off x="1041803" y="14302"/>
            <a:ext cx="398700" cy="398700"/>
          </a:xfrm>
          <a:prstGeom prst="ellipse">
            <a:avLst/>
          </a:prstGeom>
          <a:solidFill>
            <a:srgbClr val="FF9755"/>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6"/>
          <p:cNvSpPr/>
          <p:nvPr/>
        </p:nvSpPr>
        <p:spPr>
          <a:xfrm>
            <a:off x="1397225" y="337514"/>
            <a:ext cx="136800" cy="1368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6"/>
          <p:cNvSpPr/>
          <p:nvPr/>
        </p:nvSpPr>
        <p:spPr>
          <a:xfrm>
            <a:off x="488128" y="1334485"/>
            <a:ext cx="213000" cy="2130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6"/>
          <p:cNvSpPr/>
          <p:nvPr/>
        </p:nvSpPr>
        <p:spPr>
          <a:xfrm>
            <a:off x="258289" y="1577100"/>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0" name="Google Shape;40;p6"/>
          <p:cNvPicPr preferRelativeResize="0"/>
          <p:nvPr/>
        </p:nvPicPr>
        <p:blipFill rotWithShape="1">
          <a:blip r:embed="rId2">
            <a:alphaModFix/>
          </a:blip>
          <a:srcRect/>
          <a:stretch/>
        </p:blipFill>
        <p:spPr>
          <a:xfrm>
            <a:off x="7732639" y="4785626"/>
            <a:ext cx="1080000" cy="19404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p:cSld name="1_Title">
    <p:bg>
      <p:bgPr>
        <a:blipFill>
          <a:blip r:embed="rId2">
            <a:alphaModFix amt="27000"/>
          </a:blip>
          <a:stretch>
            <a:fillRect/>
          </a:stretch>
        </a:blipFill>
        <a:effectLst/>
      </p:bgPr>
    </p:bg>
    <p:spTree>
      <p:nvGrpSpPr>
        <p:cNvPr id="1" name="Shape 41"/>
        <p:cNvGrpSpPr/>
        <p:nvPr/>
      </p:nvGrpSpPr>
      <p:grpSpPr>
        <a:xfrm>
          <a:off x="0" y="0"/>
          <a:ext cx="0" cy="0"/>
          <a:chOff x="0" y="0"/>
          <a:chExt cx="0" cy="0"/>
        </a:xfrm>
      </p:grpSpPr>
      <p:sp>
        <p:nvSpPr>
          <p:cNvPr id="42" name="Google Shape;42;p7"/>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 name="Google Shape;43;p7"/>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 name="Google Shape;44;p7"/>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7"/>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7"/>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7"/>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7"/>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7"/>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7"/>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7"/>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7"/>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 name="Google Shape;53;p7"/>
          <p:cNvSpPr/>
          <p:nvPr/>
        </p:nvSpPr>
        <p:spPr>
          <a:xfrm>
            <a:off x="-9320" y="0"/>
            <a:ext cx="632316" cy="5143500"/>
          </a:xfrm>
          <a:prstGeom prst="rect">
            <a:avLst/>
          </a:prstGeom>
          <a:solidFill>
            <a:srgbClr val="337AB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4" name="Google Shape;54;p7"/>
          <p:cNvSpPr txBox="1"/>
          <p:nvPr/>
        </p:nvSpPr>
        <p:spPr>
          <a:xfrm rot="-5400000">
            <a:off x="-75296" y="757646"/>
            <a:ext cx="941749" cy="677108"/>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0"/>
              </a:spcBef>
              <a:spcAft>
                <a:spcPts val="0"/>
              </a:spcAft>
              <a:buClr>
                <a:srgbClr val="000000"/>
              </a:buClr>
              <a:buSzPts val="1600"/>
              <a:buFont typeface="Arial"/>
              <a:buNone/>
            </a:pPr>
            <a:r>
              <a:rPr lang="es-ES" sz="1600" b="0" i="0" u="none" strike="noStrike" cap="none">
                <a:solidFill>
                  <a:srgbClr val="FFFFFF"/>
                </a:solidFill>
                <a:latin typeface="Avenir"/>
                <a:ea typeface="Avenir"/>
                <a:cs typeface="Avenir"/>
                <a:sym typeface="Avenir"/>
              </a:rPr>
              <a:t>AGUA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pic>
        <p:nvPicPr>
          <p:cNvPr id="55" name="Google Shape;55;p7" descr="Imagen que contiene pájaro, ave&#10;&#10;Descripción generada automáticamente"/>
          <p:cNvPicPr preferRelativeResize="0"/>
          <p:nvPr/>
        </p:nvPicPr>
        <p:blipFill rotWithShape="1">
          <a:blip r:embed="rId3">
            <a:alphaModFix/>
          </a:blip>
          <a:srcRect/>
          <a:stretch/>
        </p:blipFill>
        <p:spPr>
          <a:xfrm>
            <a:off x="47708" y="113156"/>
            <a:ext cx="541924" cy="561785"/>
          </a:xfrm>
          <a:prstGeom prst="rect">
            <a:avLst/>
          </a:prstGeom>
          <a:noFill/>
          <a:ln>
            <a:noFill/>
          </a:ln>
        </p:spPr>
      </p:pic>
      <p:sp>
        <p:nvSpPr>
          <p:cNvPr id="56" name="Google Shape;56;p7"/>
          <p:cNvSpPr/>
          <p:nvPr/>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7"/>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4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58" name="Google Shape;58;p7"/>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9" name="Google Shape;59;p7"/>
          <p:cNvGrpSpPr/>
          <p:nvPr/>
        </p:nvGrpSpPr>
        <p:grpSpPr>
          <a:xfrm>
            <a:off x="3362582" y="4168937"/>
            <a:ext cx="508851" cy="478711"/>
            <a:chOff x="5972700" y="2330200"/>
            <a:chExt cx="411625" cy="387275"/>
          </a:xfrm>
        </p:grpSpPr>
        <p:sp>
          <p:nvSpPr>
            <p:cNvPr id="60" name="Google Shape;60;p7"/>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7"/>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2" name="Google Shape;62;p7"/>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3" name="Google Shape;63;p7"/>
          <p:cNvGrpSpPr/>
          <p:nvPr/>
        </p:nvGrpSpPr>
        <p:grpSpPr>
          <a:xfrm>
            <a:off x="6223273" y="506559"/>
            <a:ext cx="524975" cy="832145"/>
            <a:chOff x="6718575" y="2318625"/>
            <a:chExt cx="256950" cy="407375"/>
          </a:xfrm>
        </p:grpSpPr>
        <p:sp>
          <p:nvSpPr>
            <p:cNvPr id="64" name="Google Shape;64;p7"/>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5" name="Google Shape;65;p7"/>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6" name="Google Shape;66;p7"/>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7" name="Google Shape;67;p7"/>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8" name="Google Shape;68;p7"/>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69" name="Google Shape;69;p7"/>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0" name="Google Shape;70;p7"/>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71" name="Google Shape;71;p7"/>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72" name="Google Shape;72;p7"/>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preserve="1" userDrawn="1">
  <p:cSld name="1_Title">
    <p:bg>
      <p:bgPr>
        <a:blipFill dpi="0" rotWithShape="1">
          <a:blip r:embed="rId2">
            <a:alphaModFix amt="76000"/>
            <a:lum/>
          </a:blip>
          <a:srcRect/>
          <a:stretch>
            <a:fillRect/>
          </a:stretch>
        </a:blipFill>
        <a:effectLst/>
      </p:bgPr>
    </p:bg>
    <p:spTree>
      <p:nvGrpSpPr>
        <p:cNvPr id="1" name="Shape 73"/>
        <p:cNvGrpSpPr/>
        <p:nvPr/>
      </p:nvGrpSpPr>
      <p:grpSpPr>
        <a:xfrm>
          <a:off x="0" y="0"/>
          <a:ext cx="0" cy="0"/>
          <a:chOff x="0" y="0"/>
          <a:chExt cx="0" cy="0"/>
        </a:xfrm>
      </p:grpSpPr>
      <p:pic>
        <p:nvPicPr>
          <p:cNvPr id="104" name="Google Shape;104;p8"/>
          <p:cNvPicPr preferRelativeResize="0">
            <a:picLocks noChangeAspect="1"/>
          </p:cNvPicPr>
          <p:nvPr/>
        </p:nvPicPr>
        <p:blipFill rotWithShape="1">
          <a:blip r:embed="rId3">
            <a:alphaModFix/>
          </a:blip>
          <a:srcRect/>
          <a:stretch/>
        </p:blipFill>
        <p:spPr>
          <a:xfrm>
            <a:off x="1890719" y="1734444"/>
            <a:ext cx="2880000" cy="441758"/>
          </a:xfrm>
          <a:prstGeom prst="rect">
            <a:avLst/>
          </a:prstGeom>
          <a:noFill/>
          <a:ln>
            <a:noFill/>
          </a:ln>
        </p:spPr>
      </p:pic>
    </p:spTree>
    <p:extLst>
      <p:ext uri="{BB962C8B-B14F-4D97-AF65-F5344CB8AC3E}">
        <p14:creationId xmlns:p14="http://schemas.microsoft.com/office/powerpoint/2010/main" val="232725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preserve="1" userDrawn="1">
  <p:cSld name="1_Title">
    <p:bg>
      <p:bgPr>
        <a:blipFill dpi="0" rotWithShape="1">
          <a:blip r:embed="rId2">
            <a:alphaModFix amt="76000"/>
            <a:lum/>
          </a:blip>
          <a:srcRect/>
          <a:stretch>
            <a:fillRect/>
          </a:stretch>
        </a:blipFill>
        <a:effectLst/>
      </p:bgPr>
    </p:bg>
    <p:spTree>
      <p:nvGrpSpPr>
        <p:cNvPr id="1" name="Shape 73"/>
        <p:cNvGrpSpPr/>
        <p:nvPr/>
      </p:nvGrpSpPr>
      <p:grpSpPr>
        <a:xfrm>
          <a:off x="0" y="0"/>
          <a:ext cx="0" cy="0"/>
          <a:chOff x="0" y="0"/>
          <a:chExt cx="0" cy="0"/>
        </a:xfrm>
      </p:grpSpPr>
      <p:sp>
        <p:nvSpPr>
          <p:cNvPr id="85" name="Google Shape;85;p8"/>
          <p:cNvSpPr/>
          <p:nvPr/>
        </p:nvSpPr>
        <p:spPr>
          <a:xfrm>
            <a:off x="-9320" y="0"/>
            <a:ext cx="632316" cy="5143500"/>
          </a:xfrm>
          <a:prstGeom prst="rect">
            <a:avLst/>
          </a:prstGeom>
          <a:solidFill>
            <a:srgbClr val="F3712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04" name="Google Shape;104;p8"/>
          <p:cNvPicPr preferRelativeResize="0">
            <a:picLocks noChangeAspect="1"/>
          </p:cNvPicPr>
          <p:nvPr/>
        </p:nvPicPr>
        <p:blipFill rotWithShape="1">
          <a:blip r:embed="rId3">
            <a:alphaModFix/>
          </a:blip>
          <a:srcRect/>
          <a:stretch/>
        </p:blipFill>
        <p:spPr>
          <a:xfrm>
            <a:off x="1890719" y="1734444"/>
            <a:ext cx="2880000" cy="441758"/>
          </a:xfrm>
          <a:prstGeom prst="rect">
            <a:avLst/>
          </a:prstGeom>
          <a:noFill/>
          <a:ln>
            <a:noFill/>
          </a:ln>
        </p:spPr>
      </p:pic>
    </p:spTree>
    <p:extLst>
      <p:ext uri="{BB962C8B-B14F-4D97-AF65-F5344CB8AC3E}">
        <p14:creationId xmlns:p14="http://schemas.microsoft.com/office/powerpoint/2010/main" val="1422394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preserve="1">
  <p:cSld name="1_Title">
    <p:bg>
      <p:bgPr>
        <a:blipFill>
          <a:blip r:embed="rId2">
            <a:alphaModFix amt="27000"/>
          </a:blip>
          <a:stretch>
            <a:fillRect/>
          </a:stretch>
        </a:blipFill>
        <a:effectLst/>
      </p:bgPr>
    </p:bg>
    <p:spTree>
      <p:nvGrpSpPr>
        <p:cNvPr id="1" name="Shape 73"/>
        <p:cNvGrpSpPr/>
        <p:nvPr/>
      </p:nvGrpSpPr>
      <p:grpSpPr>
        <a:xfrm>
          <a:off x="0" y="0"/>
          <a:ext cx="0" cy="0"/>
          <a:chOff x="0" y="0"/>
          <a:chExt cx="0" cy="0"/>
        </a:xfrm>
      </p:grpSpPr>
      <p:sp>
        <p:nvSpPr>
          <p:cNvPr id="74" name="Google Shape;74;p8"/>
          <p:cNvSpPr/>
          <p:nvPr/>
        </p:nvSpPr>
        <p:spPr>
          <a:xfrm>
            <a:off x="6269755" y="4660825"/>
            <a:ext cx="605400" cy="6054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8"/>
          <p:cNvSpPr/>
          <p:nvPr/>
        </p:nvSpPr>
        <p:spPr>
          <a:xfrm>
            <a:off x="2443199" y="771271"/>
            <a:ext cx="774600" cy="774600"/>
          </a:xfrm>
          <a:prstGeom prst="ellipse">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8"/>
          <p:cNvSpPr/>
          <p:nvPr/>
        </p:nvSpPr>
        <p:spPr>
          <a:xfrm>
            <a:off x="6875156" y="1616690"/>
            <a:ext cx="413400" cy="4134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8"/>
          <p:cNvSpPr/>
          <p:nvPr/>
        </p:nvSpPr>
        <p:spPr>
          <a:xfrm>
            <a:off x="2781981" y="3612044"/>
            <a:ext cx="336900" cy="336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8"/>
          <p:cNvSpPr/>
          <p:nvPr/>
        </p:nvSpPr>
        <p:spPr>
          <a:xfrm>
            <a:off x="2723989" y="1670133"/>
            <a:ext cx="213000" cy="213000"/>
          </a:xfrm>
          <a:prstGeom prst="ellipse">
            <a:avLst/>
          </a:prstGeom>
          <a:solidFill>
            <a:srgbClr val="5F4E9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 name="Google Shape;79;p8"/>
          <p:cNvSpPr/>
          <p:nvPr/>
        </p:nvSpPr>
        <p:spPr>
          <a:xfrm>
            <a:off x="7179966" y="1338692"/>
            <a:ext cx="93900" cy="93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8"/>
          <p:cNvSpPr/>
          <p:nvPr/>
        </p:nvSpPr>
        <p:spPr>
          <a:xfrm>
            <a:off x="6525494" y="4374525"/>
            <a:ext cx="93900" cy="93900"/>
          </a:xfrm>
          <a:prstGeom prst="ellipse">
            <a:avLst/>
          </a:prstGeom>
          <a:solidFill>
            <a:srgbClr val="F3712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8"/>
          <p:cNvSpPr/>
          <p:nvPr/>
        </p:nvSpPr>
        <p:spPr>
          <a:xfrm>
            <a:off x="2662116" y="990190"/>
            <a:ext cx="336767" cy="336767"/>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3712A"/>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8"/>
          <p:cNvSpPr/>
          <p:nvPr/>
        </p:nvSpPr>
        <p:spPr>
          <a:xfrm>
            <a:off x="3118752" y="861970"/>
            <a:ext cx="300900" cy="3009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8"/>
          <p:cNvSpPr/>
          <p:nvPr/>
        </p:nvSpPr>
        <p:spPr>
          <a:xfrm>
            <a:off x="3871433" y="4757335"/>
            <a:ext cx="213000" cy="213000"/>
          </a:xfrm>
          <a:prstGeom prst="ellipse">
            <a:avLst/>
          </a:prstGeom>
          <a:solidFill>
            <a:srgbClr val="1FA67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8"/>
          <p:cNvSpPr/>
          <p:nvPr/>
        </p:nvSpPr>
        <p:spPr>
          <a:xfrm>
            <a:off x="5856356" y="4374527"/>
            <a:ext cx="413400" cy="413400"/>
          </a:xfrm>
          <a:prstGeom prst="ellipse">
            <a:avLst/>
          </a:prstGeom>
          <a:solidFill>
            <a:srgbClr val="A4CF5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5" name="Google Shape;85;p8"/>
          <p:cNvSpPr/>
          <p:nvPr/>
        </p:nvSpPr>
        <p:spPr>
          <a:xfrm>
            <a:off x="-9320" y="0"/>
            <a:ext cx="632316" cy="5143500"/>
          </a:xfrm>
          <a:prstGeom prst="rect">
            <a:avLst/>
          </a:prstGeom>
          <a:solidFill>
            <a:srgbClr val="F3712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86" name="Google Shape;86;p8"/>
          <p:cNvSpPr txBox="1"/>
          <p:nvPr/>
        </p:nvSpPr>
        <p:spPr>
          <a:xfrm rot="-5400000">
            <a:off x="-1726617" y="2515287"/>
            <a:ext cx="4244391" cy="677108"/>
          </a:xfrm>
          <a:prstGeom prst="rect">
            <a:avLst/>
          </a:prstGeom>
          <a:noFill/>
          <a:ln>
            <a:noFill/>
          </a:ln>
        </p:spPr>
        <p:txBody>
          <a:bodyPr spcFirstLastPara="1" wrap="square" lIns="91425" tIns="45700" rIns="91425" bIns="45700" anchor="t" anchorCtr="0">
            <a:noAutofit/>
          </a:bodyPr>
          <a:lstStyle/>
          <a:p>
            <a:pPr marL="0" marR="0" lvl="0" indent="0" algn="r" rtl="0">
              <a:lnSpc>
                <a:spcPct val="150000"/>
              </a:lnSpc>
              <a:spcBef>
                <a:spcPts val="0"/>
              </a:spcBef>
              <a:spcAft>
                <a:spcPts val="0"/>
              </a:spcAft>
              <a:buClr>
                <a:srgbClr val="000000"/>
              </a:buClr>
              <a:buSzPts val="1600"/>
              <a:buFont typeface="Arial"/>
              <a:buNone/>
            </a:pPr>
            <a:r>
              <a:rPr lang="es-ES" sz="1600" b="0" i="0" u="none" strike="noStrike" cap="none" dirty="0">
                <a:solidFill>
                  <a:srgbClr val="FFFFFF"/>
                </a:solidFill>
                <a:latin typeface="Avenir"/>
                <a:ea typeface="Avenir"/>
                <a:cs typeface="Avenir"/>
                <a:sym typeface="Avenir"/>
              </a:rPr>
              <a:t>RESIDUOS Y CONSUMO RESPONSABLE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FFFFFF"/>
              </a:solidFill>
              <a:latin typeface="Arial"/>
              <a:ea typeface="Arial"/>
              <a:cs typeface="Arial"/>
              <a:sym typeface="Arial"/>
            </a:endParaRPr>
          </a:p>
        </p:txBody>
      </p:sp>
      <p:pic>
        <p:nvPicPr>
          <p:cNvPr id="87" name="Google Shape;87;p8" descr="Imagen que contiene dibujo&#10;&#10;Descripción generada automáticamente"/>
          <p:cNvPicPr preferRelativeResize="0"/>
          <p:nvPr/>
        </p:nvPicPr>
        <p:blipFill rotWithShape="1">
          <a:blip r:embed="rId3">
            <a:alphaModFix/>
          </a:blip>
          <a:srcRect/>
          <a:stretch/>
        </p:blipFill>
        <p:spPr>
          <a:xfrm>
            <a:off x="67254" y="146048"/>
            <a:ext cx="528893" cy="528893"/>
          </a:xfrm>
          <a:prstGeom prst="rect">
            <a:avLst/>
          </a:prstGeom>
          <a:noFill/>
          <a:ln>
            <a:noFill/>
          </a:ln>
        </p:spPr>
      </p:pic>
      <p:sp>
        <p:nvSpPr>
          <p:cNvPr id="88" name="Google Shape;88;p8"/>
          <p:cNvSpPr/>
          <p:nvPr userDrawn="1"/>
        </p:nvSpPr>
        <p:spPr>
          <a:xfrm>
            <a:off x="2991955" y="630150"/>
            <a:ext cx="3883200" cy="3883200"/>
          </a:xfrm>
          <a:prstGeom prst="ellipse">
            <a:avLst/>
          </a:prstGeom>
          <a:solidFill>
            <a:srgbClr val="81C07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 name="Google Shape;89;p8"/>
          <p:cNvSpPr txBox="1">
            <a:spLocks noGrp="1"/>
          </p:cNvSpPr>
          <p:nvPr>
            <p:ph type="ctrTitle"/>
          </p:nvPr>
        </p:nvSpPr>
        <p:spPr>
          <a:xfrm>
            <a:off x="3138084" y="981381"/>
            <a:ext cx="3629400" cy="3220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4000" b="1">
                <a:solidFill>
                  <a:srgbClr val="E8F5DB"/>
                </a:solidFill>
                <a:latin typeface="Avenir"/>
                <a:ea typeface="Avenir"/>
                <a:cs typeface="Avenir"/>
                <a:sym typeface="Avenir"/>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0" name="Google Shape;90;p8"/>
          <p:cNvSpPr/>
          <p:nvPr/>
        </p:nvSpPr>
        <p:spPr>
          <a:xfrm>
            <a:off x="3068155" y="3872629"/>
            <a:ext cx="1097700" cy="1097700"/>
          </a:xfrm>
          <a:prstGeom prst="ellipse">
            <a:avLst/>
          </a:prstGeom>
          <a:solidFill>
            <a:srgbClr val="337AB7">
              <a:alpha val="7843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1" name="Google Shape;91;p8"/>
          <p:cNvGrpSpPr/>
          <p:nvPr/>
        </p:nvGrpSpPr>
        <p:grpSpPr>
          <a:xfrm>
            <a:off x="3362582" y="4168937"/>
            <a:ext cx="508851" cy="478711"/>
            <a:chOff x="5972700" y="2330200"/>
            <a:chExt cx="411625" cy="387275"/>
          </a:xfrm>
        </p:grpSpPr>
        <p:sp>
          <p:nvSpPr>
            <p:cNvPr id="92" name="Google Shape;92;p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4" name="Google Shape;94;p8"/>
          <p:cNvSpPr/>
          <p:nvPr/>
        </p:nvSpPr>
        <p:spPr>
          <a:xfrm>
            <a:off x="5791855" y="228600"/>
            <a:ext cx="1388100" cy="1388100"/>
          </a:xfrm>
          <a:prstGeom prst="ellipse">
            <a:avLst/>
          </a:prstGeom>
          <a:solidFill>
            <a:srgbClr val="F3712A">
              <a:alpha val="79215"/>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95" name="Google Shape;95;p8"/>
          <p:cNvGrpSpPr/>
          <p:nvPr/>
        </p:nvGrpSpPr>
        <p:grpSpPr>
          <a:xfrm>
            <a:off x="6223273" y="506559"/>
            <a:ext cx="524975" cy="832145"/>
            <a:chOff x="6718575" y="2318625"/>
            <a:chExt cx="256950" cy="407375"/>
          </a:xfrm>
        </p:grpSpPr>
        <p:sp>
          <p:nvSpPr>
            <p:cNvPr id="96" name="Google Shape;96;p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7" name="Google Shape;97;p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8" name="Google Shape;98;p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9" name="Google Shape;99;p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0" name="Google Shape;100;p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1" name="Google Shape;101;p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2" name="Google Shape;102;p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03" name="Google Shape;103;p8"/>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pic>
        <p:nvPicPr>
          <p:cNvPr id="104" name="Google Shape;104;p8"/>
          <p:cNvPicPr preferRelativeResize="0"/>
          <p:nvPr/>
        </p:nvPicPr>
        <p:blipFill rotWithShape="1">
          <a:blip r:embed="rId4">
            <a:alphaModFix/>
          </a:blip>
          <a:srcRect/>
          <a:stretch/>
        </p:blipFill>
        <p:spPr>
          <a:xfrm>
            <a:off x="3998783" y="1254154"/>
            <a:ext cx="1800000" cy="276099"/>
          </a:xfrm>
          <a:prstGeom prst="rect">
            <a:avLst/>
          </a:prstGeom>
          <a:noFill/>
          <a:ln>
            <a:noFill/>
          </a:ln>
        </p:spPr>
      </p:pic>
    </p:spTree>
    <p:extLst>
      <p:ext uri="{BB962C8B-B14F-4D97-AF65-F5344CB8AC3E}">
        <p14:creationId xmlns:p14="http://schemas.microsoft.com/office/powerpoint/2010/main" val="3570773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FFFFFF"/>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body" idx="1"/>
          </p:nvPr>
        </p:nvSpPr>
        <p:spPr>
          <a:xfrm>
            <a:off x="2901875" y="1033400"/>
            <a:ext cx="5292300" cy="3267300"/>
          </a:xfrm>
          <a:prstGeom prst="rect">
            <a:avLst/>
          </a:prstGeom>
          <a:noFill/>
          <a:ln>
            <a:noFill/>
          </a:ln>
        </p:spPr>
        <p:txBody>
          <a:bodyPr spcFirstLastPara="1" wrap="square" lIns="91425" tIns="91425" rIns="91425" bIns="91425" anchor="t" anchorCtr="0">
            <a:noAutofit/>
          </a:bodyPr>
          <a:lstStyle>
            <a:lvl1pPr marL="457200" marR="0" lvl="0" indent="-355600" algn="l" rtl="0">
              <a:lnSpc>
                <a:spcPct val="100000"/>
              </a:lnSpc>
              <a:spcBef>
                <a:spcPts val="600"/>
              </a:spcBef>
              <a:spcAft>
                <a:spcPts val="0"/>
              </a:spcAft>
              <a:buClr>
                <a:schemeClr val="dk2"/>
              </a:buClr>
              <a:buSzPts val="2000"/>
              <a:buFont typeface="Lato Light"/>
              <a:buChar char="○"/>
              <a:defRPr sz="2000" b="0" i="0" u="none" strike="noStrike" cap="none">
                <a:solidFill>
                  <a:schemeClr val="dk1"/>
                </a:solidFill>
                <a:latin typeface="Lato Light"/>
                <a:ea typeface="Lato Light"/>
                <a:cs typeface="Lato Light"/>
                <a:sym typeface="Lato Light"/>
              </a:defRPr>
            </a:lvl1pPr>
            <a:lvl2pPr marL="914400" marR="0" lvl="1" indent="-355600" algn="l" rtl="0">
              <a:lnSpc>
                <a:spcPct val="100000"/>
              </a:lnSpc>
              <a:spcBef>
                <a:spcPts val="1000"/>
              </a:spcBef>
              <a:spcAft>
                <a:spcPts val="0"/>
              </a:spcAft>
              <a:buClr>
                <a:schemeClr val="dk2"/>
              </a:buClr>
              <a:buSzPts val="2000"/>
              <a:buFont typeface="Lato Light"/>
              <a:buChar char="◦"/>
              <a:defRPr sz="2000" b="0" i="0" u="none" strike="noStrike" cap="none">
                <a:solidFill>
                  <a:schemeClr val="dk1"/>
                </a:solidFill>
                <a:latin typeface="Lato Light"/>
                <a:ea typeface="Lato Light"/>
                <a:cs typeface="Lato Light"/>
                <a:sym typeface="Lato Light"/>
              </a:defRPr>
            </a:lvl2pPr>
            <a:lvl3pPr marL="1371600" marR="0" lvl="2" indent="-355600" algn="l" rtl="0">
              <a:lnSpc>
                <a:spcPct val="100000"/>
              </a:lnSpc>
              <a:spcBef>
                <a:spcPts val="1000"/>
              </a:spcBef>
              <a:spcAft>
                <a:spcPts val="0"/>
              </a:spcAft>
              <a:buClr>
                <a:schemeClr val="dk2"/>
              </a:buClr>
              <a:buSzPts val="2000"/>
              <a:buFont typeface="Lato Light"/>
              <a:buChar char="◦"/>
              <a:defRPr sz="2000" b="0" i="0" u="none" strike="noStrike" cap="none">
                <a:solidFill>
                  <a:schemeClr val="dk1"/>
                </a:solidFill>
                <a:latin typeface="Lato Light"/>
                <a:ea typeface="Lato Light"/>
                <a:cs typeface="Lato Light"/>
                <a:sym typeface="Lato Light"/>
              </a:defRPr>
            </a:lvl3pPr>
            <a:lvl4pPr marL="1828800" marR="0" lvl="3"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4pPr>
            <a:lvl5pPr marL="2286000" marR="0" lvl="4"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5pPr>
            <a:lvl6pPr marL="2743200" marR="0" lvl="5"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6pPr>
            <a:lvl7pPr marL="3200400" marR="0" lvl="6"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7pPr>
            <a:lvl8pPr marL="3657600" marR="0" lvl="7" indent="-355600" algn="l" rtl="0">
              <a:lnSpc>
                <a:spcPct val="100000"/>
              </a:lnSpc>
              <a:spcBef>
                <a:spcPts val="1000"/>
              </a:spcBef>
              <a:spcAft>
                <a:spcPts val="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8pPr>
            <a:lvl9pPr marL="4114800" marR="0" lvl="8" indent="-355600" algn="l" rtl="0">
              <a:lnSpc>
                <a:spcPct val="100000"/>
              </a:lnSpc>
              <a:spcBef>
                <a:spcPts val="1000"/>
              </a:spcBef>
              <a:spcAft>
                <a:spcPts val="1000"/>
              </a:spcAft>
              <a:buClr>
                <a:schemeClr val="dk1"/>
              </a:buClr>
              <a:buSzPts val="2000"/>
              <a:buFont typeface="Lato Light"/>
              <a:buChar char="◦"/>
              <a:defRPr sz="2000" b="0" i="0" u="none" strike="noStrike" cap="none">
                <a:solidFill>
                  <a:schemeClr val="dk1"/>
                </a:solidFill>
                <a:latin typeface="Lato Light"/>
                <a:ea typeface="Lato Light"/>
                <a:cs typeface="Lato Light"/>
                <a:sym typeface="Lato Light"/>
              </a:defRPr>
            </a:lvl9pPr>
          </a:lstStyle>
          <a:p>
            <a:endParaRPr dirty="0"/>
          </a:p>
        </p:txBody>
      </p:sp>
      <p:sp>
        <p:nvSpPr>
          <p:cNvPr id="11" name="Google Shape;11;p1"/>
          <p:cNvSpPr txBox="1">
            <a:spLocks noGrp="1"/>
          </p:cNvSpPr>
          <p:nvPr>
            <p:ph type="title"/>
          </p:nvPr>
        </p:nvSpPr>
        <p:spPr>
          <a:xfrm>
            <a:off x="144075" y="559475"/>
            <a:ext cx="2142000" cy="26304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1pPr>
            <a:lvl2pPr marR="0" lvl="1"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2pPr>
            <a:lvl3pPr marR="0" lvl="2"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3pPr>
            <a:lvl4pPr marR="0" lvl="3"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4pPr>
            <a:lvl5pPr marR="0" lvl="4"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5pPr>
            <a:lvl6pPr marR="0" lvl="5"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6pPr>
            <a:lvl7pPr marR="0" lvl="6"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7pPr>
            <a:lvl8pPr marR="0" lvl="7"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8pPr>
            <a:lvl9pPr marR="0" lvl="8" algn="l" rtl="0">
              <a:lnSpc>
                <a:spcPct val="100000"/>
              </a:lnSpc>
              <a:spcBef>
                <a:spcPts val="0"/>
              </a:spcBef>
              <a:spcAft>
                <a:spcPts val="0"/>
              </a:spcAft>
              <a:buClr>
                <a:schemeClr val="lt1"/>
              </a:buClr>
              <a:buSzPts val="2000"/>
              <a:buFont typeface="Roboto Slab"/>
              <a:buNone/>
              <a:defRPr sz="2000" b="0" i="0" u="none" strike="noStrike" cap="none">
                <a:solidFill>
                  <a:schemeClr val="lt1"/>
                </a:solidFill>
                <a:latin typeface="Roboto Slab"/>
                <a:ea typeface="Roboto Slab"/>
                <a:cs typeface="Roboto Slab"/>
                <a:sym typeface="Roboto Slab"/>
              </a:defRPr>
            </a:lvl9pPr>
          </a:lstStyle>
          <a:p>
            <a:endParaRPr/>
          </a:p>
        </p:txBody>
      </p:sp>
      <p:sp>
        <p:nvSpPr>
          <p:cNvPr id="12" name="Google Shape;12;p1"/>
          <p:cNvSpPr txBox="1">
            <a:spLocks noGrp="1"/>
          </p:cNvSpPr>
          <p:nvPr>
            <p:ph type="sldNum" idx="12"/>
          </p:nvPr>
        </p:nvSpPr>
        <p:spPr>
          <a:xfrm>
            <a:off x="8117984" y="41806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2"/>
                </a:solidFill>
                <a:latin typeface="Lato Light"/>
                <a:ea typeface="Lato Light"/>
                <a:cs typeface="Lato Light"/>
                <a:sym typeface="Lato Light"/>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90" r:id="rId7"/>
    <p:sldLayoutId id="2147483691" r:id="rId8"/>
    <p:sldLayoutId id="2147483689"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5000"/>
            <a:lum/>
          </a:blip>
          <a:srcRect/>
          <a:stretch>
            <a:fillRect l="-6000" r="-6000"/>
          </a:stretch>
        </a:blipFill>
        <a:effectLst/>
      </p:bgPr>
    </p:bg>
    <p:spTree>
      <p:nvGrpSpPr>
        <p:cNvPr id="1" name=""/>
        <p:cNvGrpSpPr/>
        <p:nvPr/>
      </p:nvGrpSpPr>
      <p:grpSpPr>
        <a:xfrm>
          <a:off x="0" y="0"/>
          <a:ext cx="0" cy="0"/>
          <a:chOff x="0" y="0"/>
          <a:chExt cx="0" cy="0"/>
        </a:xfrm>
      </p:grpSpPr>
      <p:sp>
        <p:nvSpPr>
          <p:cNvPr id="2" name="Google Shape;621;p42">
            <a:extLst>
              <a:ext uri="{FF2B5EF4-FFF2-40B4-BE49-F238E27FC236}">
                <a16:creationId xmlns:a16="http://schemas.microsoft.com/office/drawing/2014/main" id="{6F9C5433-C8A5-49AC-91DC-F691241B3046}"/>
              </a:ext>
            </a:extLst>
          </p:cNvPr>
          <p:cNvSpPr txBox="1"/>
          <p:nvPr/>
        </p:nvSpPr>
        <p:spPr>
          <a:xfrm>
            <a:off x="1539267" y="2238527"/>
            <a:ext cx="6936827" cy="76944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 sz="6000" b="1" i="0" u="none" strike="noStrike" cap="none" dirty="0">
                <a:solidFill>
                  <a:schemeClr val="accent2">
                    <a:lumMod val="75000"/>
                  </a:schemeClr>
                </a:solidFill>
                <a:latin typeface="Josefin Sans SemiBold" pitchFamily="2" charset="0"/>
                <a:ea typeface="Lato Light"/>
                <a:cs typeface="Lato Light"/>
                <a:sym typeface="Lato Light"/>
              </a:rPr>
              <a:t>Huella de CO</a:t>
            </a:r>
            <a:r>
              <a:rPr lang="es-ES" sz="6000" b="1" i="0" u="none" strike="noStrike" cap="none" baseline="-25000" dirty="0">
                <a:solidFill>
                  <a:schemeClr val="accent2">
                    <a:lumMod val="75000"/>
                  </a:schemeClr>
                </a:solidFill>
                <a:latin typeface="Josefin Sans SemiBold" pitchFamily="2" charset="0"/>
                <a:ea typeface="Lato Light"/>
                <a:cs typeface="Lato Light"/>
                <a:sym typeface="Lato Light"/>
              </a:rPr>
              <a:t>2</a:t>
            </a:r>
            <a:endParaRPr sz="6000" b="1" i="0" u="none" strike="noStrike" cap="none" dirty="0">
              <a:solidFill>
                <a:schemeClr val="accent2">
                  <a:lumMod val="75000"/>
                </a:schemeClr>
              </a:solidFill>
              <a:latin typeface="Josefin Sans SemiBold" pitchFamily="2" charset="0"/>
              <a:sym typeface="Arial"/>
            </a:endParaRPr>
          </a:p>
        </p:txBody>
      </p:sp>
    </p:spTree>
    <p:extLst>
      <p:ext uri="{BB962C8B-B14F-4D97-AF65-F5344CB8AC3E}">
        <p14:creationId xmlns:p14="http://schemas.microsoft.com/office/powerpoint/2010/main" val="3028781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51"/>
          <p:cNvSpPr txBox="1"/>
          <p:nvPr/>
        </p:nvSpPr>
        <p:spPr>
          <a:xfrm>
            <a:off x="790843" y="448068"/>
            <a:ext cx="4441550" cy="52318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ES" sz="3200" b="1" i="0" u="none" strike="noStrike" cap="none" dirty="0">
                <a:solidFill>
                  <a:srgbClr val="DADCE1"/>
                </a:solidFill>
                <a:latin typeface="Lato Black" panose="020F0A02020204030203" pitchFamily="34" charset="0"/>
                <a:ea typeface="Lato Light"/>
                <a:cs typeface="Lato Light"/>
                <a:sym typeface="Lato Light"/>
              </a:rPr>
              <a:t>LOS PARES DISCUTEN</a:t>
            </a:r>
            <a:endParaRPr sz="3200" b="1" i="0" u="none" strike="noStrike" cap="none" dirty="0">
              <a:solidFill>
                <a:srgbClr val="DADCE1"/>
              </a:solidFill>
              <a:latin typeface="Lato Black" panose="020F0A02020204030203" pitchFamily="34" charset="0"/>
              <a:ea typeface="Lato Light"/>
              <a:cs typeface="Lato Light"/>
              <a:sym typeface="Lato Light"/>
            </a:endParaRPr>
          </a:p>
        </p:txBody>
      </p:sp>
      <p:sp>
        <p:nvSpPr>
          <p:cNvPr id="718" name="Google Shape;718;p51"/>
          <p:cNvSpPr txBox="1"/>
          <p:nvPr/>
        </p:nvSpPr>
        <p:spPr>
          <a:xfrm>
            <a:off x="1407209" y="1233083"/>
            <a:ext cx="6814686" cy="350865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400" b="1" i="0" u="none" strike="noStrike" cap="none" dirty="0">
                <a:solidFill>
                  <a:srgbClr val="DADCE1"/>
                </a:solidFill>
                <a:latin typeface="Lato Black" panose="020B0604020202020204" charset="0"/>
                <a:ea typeface="Lato Light"/>
                <a:cs typeface="Lato Light"/>
                <a:sym typeface="Lato Light"/>
              </a:rPr>
              <a:t>Cuando consumes bienes y servicios...</a:t>
            </a:r>
            <a:endParaRPr sz="1600" b="0" i="0" u="none" strike="noStrike" cap="none" dirty="0">
              <a:solidFill>
                <a:srgbClr val="000000"/>
              </a:solidFill>
              <a:latin typeface="Lato Black" panose="020B0604020202020204" charset="0"/>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000000"/>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DADCE1"/>
                </a:solidFill>
                <a:latin typeface="Lato" panose="020F0502020204030203" pitchFamily="34" charset="0"/>
                <a:ea typeface="Lato Light"/>
                <a:cs typeface="Lato Light"/>
                <a:sym typeface="Lato Light"/>
              </a:rPr>
              <a:t>¿Has pensado su valor real o el impacto en el medioambiente?</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DADCE1"/>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DADCE1"/>
                </a:solidFill>
                <a:latin typeface="Lato" panose="020F0502020204030203" pitchFamily="34" charset="0"/>
                <a:ea typeface="Lato Light"/>
                <a:cs typeface="Lato Light"/>
                <a:sym typeface="Lato Light"/>
              </a:rPr>
              <a:t>¿Qué recursos naturales se utilizarían en su producción?</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DADCE1"/>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DADCE1"/>
                </a:solidFill>
                <a:latin typeface="Lato" panose="020F0502020204030203" pitchFamily="34" charset="0"/>
                <a:ea typeface="Lato Light"/>
                <a:cs typeface="Lato Light"/>
                <a:sym typeface="Lato Light"/>
              </a:rPr>
              <a:t>¿Las empresas respetan las leyes ambientales?</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DADCE1"/>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DADCE1"/>
                </a:solidFill>
                <a:latin typeface="Lato" panose="020F0502020204030203" pitchFamily="34" charset="0"/>
                <a:ea typeface="Lato Light"/>
                <a:cs typeface="Lato Light"/>
                <a:sym typeface="Lato Light"/>
              </a:rPr>
              <a:t>¿A dónde van a parar los desechos que producen?</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ato Light" panose="020B0604020202020204" charset="0"/>
              <a:ea typeface="Lato Light"/>
              <a:cs typeface="Lato Light"/>
              <a:sym typeface="Lato Light"/>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719" name="Google Shape;719;p51"/>
          <p:cNvPicPr preferRelativeResize="0"/>
          <p:nvPr/>
        </p:nvPicPr>
        <p:blipFill rotWithShape="1">
          <a:blip r:embed="rId3">
            <a:alphaModFix/>
          </a:blip>
          <a:srcRect/>
          <a:stretch/>
        </p:blipFill>
        <p:spPr>
          <a:xfrm>
            <a:off x="7038109" y="441122"/>
            <a:ext cx="725632" cy="79196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pic>
        <p:nvPicPr>
          <p:cNvPr id="725" name="Google Shape;725;p52"/>
          <p:cNvPicPr preferRelativeResize="0"/>
          <p:nvPr/>
        </p:nvPicPr>
        <p:blipFill rotWithShape="1">
          <a:blip r:embed="rId3">
            <a:alphaModFix/>
          </a:blip>
          <a:srcRect b="15882"/>
          <a:stretch/>
        </p:blipFill>
        <p:spPr>
          <a:xfrm>
            <a:off x="0" y="1"/>
            <a:ext cx="9231086" cy="4461164"/>
          </a:xfrm>
          <a:prstGeom prst="rect">
            <a:avLst/>
          </a:prstGeom>
          <a:noFill/>
          <a:ln>
            <a:noFill/>
          </a:ln>
        </p:spPr>
      </p:pic>
      <p:sp>
        <p:nvSpPr>
          <p:cNvPr id="726" name="Google Shape;726;p52"/>
          <p:cNvSpPr txBox="1"/>
          <p:nvPr/>
        </p:nvSpPr>
        <p:spPr>
          <a:xfrm>
            <a:off x="3822928" y="324357"/>
            <a:ext cx="5089358" cy="1231106"/>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3200"/>
              <a:buFont typeface="Arial"/>
              <a:buNone/>
            </a:pPr>
            <a:r>
              <a:rPr lang="es-ES" sz="4800" b="1" i="0" u="none" strike="noStrike" cap="none" dirty="0">
                <a:solidFill>
                  <a:srgbClr val="FFFFE1"/>
                </a:solidFill>
                <a:latin typeface="Lato Black" panose="020B0604020202020204" charset="0"/>
                <a:ea typeface="Lato Light"/>
                <a:cs typeface="Lato Light"/>
                <a:sym typeface="Lato Light"/>
              </a:rPr>
              <a:t>CUESTIONARIO</a:t>
            </a:r>
            <a:endParaRPr sz="2400" b="0" i="0" u="none" strike="noStrike" cap="none" dirty="0">
              <a:solidFill>
                <a:srgbClr val="FFFFE1"/>
              </a:solidFill>
              <a:latin typeface="Lato Black" panose="020B0604020202020204" charset="0"/>
              <a:sym typeface="Arial"/>
            </a:endParaRPr>
          </a:p>
          <a:p>
            <a:pPr marL="0" marR="0" lvl="0" indent="0" algn="r" rtl="0">
              <a:lnSpc>
                <a:spcPct val="100000"/>
              </a:lnSpc>
              <a:spcBef>
                <a:spcPts val="0"/>
              </a:spcBef>
              <a:spcAft>
                <a:spcPts val="0"/>
              </a:spcAft>
              <a:buClr>
                <a:srgbClr val="000000"/>
              </a:buClr>
              <a:buSzPts val="2800"/>
              <a:buFont typeface="Arial"/>
              <a:buNone/>
            </a:pPr>
            <a:r>
              <a:rPr lang="es-ES" sz="2800" b="1" i="0" u="none" strike="noStrike" cap="none" dirty="0">
                <a:solidFill>
                  <a:srgbClr val="FFFFE1"/>
                </a:solidFill>
                <a:latin typeface="Lato Light"/>
                <a:ea typeface="Lato Light"/>
                <a:cs typeface="Lato Light"/>
                <a:sym typeface="Lato Light"/>
              </a:rPr>
              <a:t>En la web...</a:t>
            </a:r>
            <a:endParaRPr sz="2800" b="0" i="0" u="none" strike="noStrike" cap="none" dirty="0">
              <a:solidFill>
                <a:srgbClr val="FFFFE1"/>
              </a:solidFill>
              <a:latin typeface="Lato Light"/>
              <a:ea typeface="Lato Light"/>
              <a:cs typeface="Lato Light"/>
              <a:sym typeface="Lato Light"/>
            </a:endParaRPr>
          </a:p>
          <a:p>
            <a:pPr marL="0" marR="0" lvl="0" indent="0" algn="r" rtl="0">
              <a:lnSpc>
                <a:spcPct val="100000"/>
              </a:lnSpc>
              <a:spcBef>
                <a:spcPts val="0"/>
              </a:spcBef>
              <a:spcAft>
                <a:spcPts val="0"/>
              </a:spcAft>
              <a:buClr>
                <a:srgbClr val="000000"/>
              </a:buClr>
              <a:buSzPts val="1400"/>
              <a:buFont typeface="Arial"/>
              <a:buNone/>
            </a:pPr>
            <a:endParaRPr sz="1400" b="0" i="0" u="none" strike="noStrike" cap="none" dirty="0">
              <a:solidFill>
                <a:srgbClr val="DADCE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aptura de pantalla de un celular&#10;&#10;Descripción generada automáticamente">
            <a:extLst>
              <a:ext uri="{FF2B5EF4-FFF2-40B4-BE49-F238E27FC236}">
                <a16:creationId xmlns:a16="http://schemas.microsoft.com/office/drawing/2014/main" id="{9376E67C-5C8A-904F-9E7B-8ADA473A6A82}"/>
              </a:ext>
            </a:extLst>
          </p:cNvPr>
          <p:cNvPicPr>
            <a:picLocks noChangeAspect="1"/>
          </p:cNvPicPr>
          <p:nvPr/>
        </p:nvPicPr>
        <p:blipFill>
          <a:blip r:embed="rId3"/>
          <a:stretch>
            <a:fillRect/>
          </a:stretch>
        </p:blipFill>
        <p:spPr>
          <a:xfrm>
            <a:off x="1873567" y="607303"/>
            <a:ext cx="6299537" cy="3768753"/>
          </a:xfrm>
          <a:prstGeom prst="rect">
            <a:avLst/>
          </a:prstGeom>
        </p:spPr>
      </p:pic>
    </p:spTree>
    <p:extLst>
      <p:ext uri="{BB962C8B-B14F-4D97-AF65-F5344CB8AC3E}">
        <p14:creationId xmlns:p14="http://schemas.microsoft.com/office/powerpoint/2010/main" val="2317406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aptura de pantalla de un celular&#10;&#10;Descripción generada automáticamente">
            <a:extLst>
              <a:ext uri="{FF2B5EF4-FFF2-40B4-BE49-F238E27FC236}">
                <a16:creationId xmlns:a16="http://schemas.microsoft.com/office/drawing/2014/main" id="{76C73633-D8CD-8A47-A1CB-8419417E114F}"/>
              </a:ext>
            </a:extLst>
          </p:cNvPr>
          <p:cNvPicPr>
            <a:picLocks noChangeAspect="1"/>
          </p:cNvPicPr>
          <p:nvPr/>
        </p:nvPicPr>
        <p:blipFill>
          <a:blip r:embed="rId3"/>
          <a:stretch>
            <a:fillRect/>
          </a:stretch>
        </p:blipFill>
        <p:spPr>
          <a:xfrm>
            <a:off x="1890341" y="776777"/>
            <a:ext cx="5903831" cy="3465930"/>
          </a:xfrm>
          <a:prstGeom prst="rect">
            <a:avLst/>
          </a:prstGeom>
        </p:spPr>
      </p:pic>
    </p:spTree>
    <p:extLst>
      <p:ext uri="{BB962C8B-B14F-4D97-AF65-F5344CB8AC3E}">
        <p14:creationId xmlns:p14="http://schemas.microsoft.com/office/powerpoint/2010/main" val="2200267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aptura de pantalla de un celular con letras&#10;&#10;Descripción generada automáticamente">
            <a:extLst>
              <a:ext uri="{FF2B5EF4-FFF2-40B4-BE49-F238E27FC236}">
                <a16:creationId xmlns:a16="http://schemas.microsoft.com/office/drawing/2014/main" id="{848E8C98-0A11-7745-A0E2-0D62091F8121}"/>
              </a:ext>
            </a:extLst>
          </p:cNvPr>
          <p:cNvPicPr>
            <a:picLocks noChangeAspect="1"/>
          </p:cNvPicPr>
          <p:nvPr/>
        </p:nvPicPr>
        <p:blipFill>
          <a:blip r:embed="rId3"/>
          <a:stretch>
            <a:fillRect/>
          </a:stretch>
        </p:blipFill>
        <p:spPr>
          <a:xfrm>
            <a:off x="2041090" y="543612"/>
            <a:ext cx="5633340" cy="3805371"/>
          </a:xfrm>
          <a:prstGeom prst="rect">
            <a:avLst/>
          </a:prstGeom>
        </p:spPr>
      </p:pic>
      <p:graphicFrame>
        <p:nvGraphicFramePr>
          <p:cNvPr id="3" name="Tabla 2">
            <a:extLst>
              <a:ext uri="{FF2B5EF4-FFF2-40B4-BE49-F238E27FC236}">
                <a16:creationId xmlns:a16="http://schemas.microsoft.com/office/drawing/2014/main" id="{CAD43646-C49D-9F45-8DA8-2F21F6F9D058}"/>
              </a:ext>
            </a:extLst>
          </p:cNvPr>
          <p:cNvGraphicFramePr>
            <a:graphicFrameLocks noGrp="1"/>
          </p:cNvGraphicFramePr>
          <p:nvPr/>
        </p:nvGraphicFramePr>
        <p:xfrm>
          <a:off x="2068305" y="238812"/>
          <a:ext cx="5578910" cy="304800"/>
        </p:xfrm>
        <a:graphic>
          <a:graphicData uri="http://schemas.openxmlformats.org/drawingml/2006/table">
            <a:tbl>
              <a:tblPr firstRow="1" bandRow="1"/>
              <a:tblGrid>
                <a:gridCol w="5578910">
                  <a:extLst>
                    <a:ext uri="{9D8B030D-6E8A-4147-A177-3AD203B41FA5}">
                      <a16:colId xmlns:a16="http://schemas.microsoft.com/office/drawing/2014/main" val="1214949739"/>
                    </a:ext>
                  </a:extLst>
                </a:gridCol>
              </a:tblGrid>
              <a:tr h="271913">
                <a:tc>
                  <a:txBody>
                    <a:bodyPr/>
                    <a:lstStyle/>
                    <a:p>
                      <a:r>
                        <a:rPr lang="es-ES" dirty="0">
                          <a:solidFill>
                            <a:srgbClr val="050505"/>
                          </a:solidFill>
                        </a:rPr>
                        <a:t>TRANSPORTE</a:t>
                      </a:r>
                    </a:p>
                  </a:txBody>
                  <a:tcPr/>
                </a:tc>
                <a:extLst>
                  <a:ext uri="{0D108BD9-81ED-4DB2-BD59-A6C34878D82A}">
                    <a16:rowId xmlns:a16="http://schemas.microsoft.com/office/drawing/2014/main" val="4076803407"/>
                  </a:ext>
                </a:extLst>
              </a:tr>
            </a:tbl>
          </a:graphicData>
        </a:graphic>
      </p:graphicFrame>
    </p:spTree>
    <p:extLst>
      <p:ext uri="{BB962C8B-B14F-4D97-AF65-F5344CB8AC3E}">
        <p14:creationId xmlns:p14="http://schemas.microsoft.com/office/powerpoint/2010/main" val="31481973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aptura de pantalla de un celular&#10;&#10;Descripción generada automáticamente">
            <a:extLst>
              <a:ext uri="{FF2B5EF4-FFF2-40B4-BE49-F238E27FC236}">
                <a16:creationId xmlns:a16="http://schemas.microsoft.com/office/drawing/2014/main" id="{FAA6BB85-08A5-504F-896F-91DAEAC9F177}"/>
              </a:ext>
            </a:extLst>
          </p:cNvPr>
          <p:cNvPicPr>
            <a:picLocks noChangeAspect="1"/>
          </p:cNvPicPr>
          <p:nvPr/>
        </p:nvPicPr>
        <p:blipFill>
          <a:blip r:embed="rId3"/>
          <a:stretch>
            <a:fillRect/>
          </a:stretch>
        </p:blipFill>
        <p:spPr>
          <a:xfrm>
            <a:off x="1693851" y="470452"/>
            <a:ext cx="6267886" cy="4066291"/>
          </a:xfrm>
          <a:prstGeom prst="rect">
            <a:avLst/>
          </a:prstGeom>
        </p:spPr>
      </p:pic>
    </p:spTree>
    <p:extLst>
      <p:ext uri="{BB962C8B-B14F-4D97-AF65-F5344CB8AC3E}">
        <p14:creationId xmlns:p14="http://schemas.microsoft.com/office/powerpoint/2010/main" val="3709299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aptura de pantalla de un celular&#10;&#10;Descripción generada automáticamente">
            <a:extLst>
              <a:ext uri="{FF2B5EF4-FFF2-40B4-BE49-F238E27FC236}">
                <a16:creationId xmlns:a16="http://schemas.microsoft.com/office/drawing/2014/main" id="{588D35B6-AAB4-CA4D-9495-CDAE1AB25423}"/>
              </a:ext>
            </a:extLst>
          </p:cNvPr>
          <p:cNvPicPr>
            <a:picLocks noChangeAspect="1"/>
          </p:cNvPicPr>
          <p:nvPr/>
        </p:nvPicPr>
        <p:blipFill>
          <a:blip r:embed="rId3"/>
          <a:stretch>
            <a:fillRect/>
          </a:stretch>
        </p:blipFill>
        <p:spPr>
          <a:xfrm>
            <a:off x="1635720" y="272315"/>
            <a:ext cx="6000114" cy="4477585"/>
          </a:xfrm>
          <a:prstGeom prst="rect">
            <a:avLst/>
          </a:prstGeom>
        </p:spPr>
      </p:pic>
    </p:spTree>
    <p:extLst>
      <p:ext uri="{BB962C8B-B14F-4D97-AF65-F5344CB8AC3E}">
        <p14:creationId xmlns:p14="http://schemas.microsoft.com/office/powerpoint/2010/main" val="42408300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pic>
        <p:nvPicPr>
          <p:cNvPr id="733" name="Google Shape;733;p53"/>
          <p:cNvPicPr preferRelativeResize="0"/>
          <p:nvPr/>
        </p:nvPicPr>
        <p:blipFill rotWithShape="1">
          <a:blip r:embed="rId3">
            <a:alphaModFix/>
          </a:blip>
          <a:srcRect t="9459" b="1661"/>
          <a:stretch/>
        </p:blipFill>
        <p:spPr>
          <a:xfrm>
            <a:off x="0" y="0"/>
            <a:ext cx="9160779" cy="5426765"/>
          </a:xfrm>
          <a:prstGeom prst="rect">
            <a:avLst/>
          </a:prstGeom>
          <a:noFill/>
          <a:ln>
            <a:noFill/>
          </a:ln>
        </p:spPr>
      </p:pic>
      <p:sp>
        <p:nvSpPr>
          <p:cNvPr id="734" name="Google Shape;734;p53"/>
          <p:cNvSpPr txBox="1"/>
          <p:nvPr/>
        </p:nvSpPr>
        <p:spPr>
          <a:xfrm>
            <a:off x="452621" y="396648"/>
            <a:ext cx="8198084" cy="9205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ES" sz="4000" b="1" u="none" strike="noStrike" cap="none" dirty="0">
                <a:solidFill>
                  <a:schemeClr val="accent5">
                    <a:lumMod val="50000"/>
                  </a:schemeClr>
                </a:solidFill>
                <a:latin typeface="Lato Black" panose="020B0604020202020204" charset="0"/>
                <a:ea typeface="Lato Light"/>
                <a:cs typeface="Lato Light"/>
                <a:sym typeface="Lato Light"/>
              </a:rPr>
              <a:t>¿Cómo puedes reducir tu huella?</a:t>
            </a:r>
            <a:endParaRPr sz="2000" b="1" u="none" strike="noStrike" cap="none" dirty="0">
              <a:solidFill>
                <a:schemeClr val="accent5">
                  <a:lumMod val="50000"/>
                </a:schemeClr>
              </a:solidFill>
              <a:latin typeface="Lato Black" panose="020B0604020202020204" charset="0"/>
              <a:sym typeface="Arial"/>
            </a:endParaRP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000000"/>
              </a:solidFill>
              <a:latin typeface="Lato Black" panose="020B0604020202020204" charset="0"/>
              <a:ea typeface="Lato Light"/>
              <a:cs typeface="Lato Light"/>
              <a:sym typeface="Lato Light"/>
            </a:endParaRPr>
          </a:p>
        </p:txBody>
      </p:sp>
      <p:pic>
        <p:nvPicPr>
          <p:cNvPr id="735" name="Google Shape;735;p53"/>
          <p:cNvPicPr preferRelativeResize="0"/>
          <p:nvPr/>
        </p:nvPicPr>
        <p:blipFill rotWithShape="1">
          <a:blip r:embed="rId4">
            <a:alphaModFix/>
          </a:blip>
          <a:srcRect/>
          <a:stretch/>
        </p:blipFill>
        <p:spPr>
          <a:xfrm>
            <a:off x="7734861" y="4746852"/>
            <a:ext cx="1127321" cy="172917"/>
          </a:xfrm>
          <a:prstGeom prst="rect">
            <a:avLst/>
          </a:prstGeom>
          <a:noFill/>
          <a:ln>
            <a:noFill/>
          </a:ln>
        </p:spPr>
      </p:pic>
      <p:sp>
        <p:nvSpPr>
          <p:cNvPr id="5" name="Google Shape;734;p53">
            <a:extLst>
              <a:ext uri="{FF2B5EF4-FFF2-40B4-BE49-F238E27FC236}">
                <a16:creationId xmlns:a16="http://schemas.microsoft.com/office/drawing/2014/main" id="{0BE96DEB-B249-40FD-918A-8E8FAB4E3044}"/>
              </a:ext>
            </a:extLst>
          </p:cNvPr>
          <p:cNvSpPr txBox="1"/>
          <p:nvPr/>
        </p:nvSpPr>
        <p:spPr>
          <a:xfrm>
            <a:off x="2386517" y="1343018"/>
            <a:ext cx="4844434" cy="16004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ES" sz="2800" b="0" i="0" u="none" strike="noStrike" cap="none" dirty="0">
                <a:solidFill>
                  <a:srgbClr val="FFFFE1"/>
                </a:solidFill>
                <a:latin typeface="Lato Black" panose="020B0604020202020204" charset="0"/>
                <a:ea typeface="Lato Light"/>
                <a:cs typeface="Lato Light"/>
                <a:sym typeface="Lato Light"/>
              </a:rPr>
              <a:t> KANBAN sostenible...</a:t>
            </a:r>
            <a:endParaRPr sz="1400" b="0" i="0" u="none" strike="noStrike" cap="none" dirty="0">
              <a:solidFill>
                <a:srgbClr val="FFFFE1"/>
              </a:solidFill>
              <a:latin typeface="Lato Black" panose="020B0604020202020204" charset="0"/>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6" name="Google Shape;740;p54">
            <a:extLst>
              <a:ext uri="{FF2B5EF4-FFF2-40B4-BE49-F238E27FC236}">
                <a16:creationId xmlns:a16="http://schemas.microsoft.com/office/drawing/2014/main" id="{4AB9B472-7390-40E7-AC4B-BF1927B7E854}"/>
              </a:ext>
            </a:extLst>
          </p:cNvPr>
          <p:cNvPicPr preferRelativeResize="0"/>
          <p:nvPr/>
        </p:nvPicPr>
        <p:blipFill rotWithShape="1">
          <a:blip r:embed="rId5">
            <a:alphaModFix/>
          </a:blip>
          <a:srcRect/>
          <a:stretch/>
        </p:blipFill>
        <p:spPr>
          <a:xfrm>
            <a:off x="2267854" y="1901209"/>
            <a:ext cx="4205268" cy="270377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pic>
        <p:nvPicPr>
          <p:cNvPr id="627" name="Google Shape;627;p43"/>
          <p:cNvPicPr preferRelativeResize="0"/>
          <p:nvPr/>
        </p:nvPicPr>
        <p:blipFill rotWithShape="1">
          <a:blip r:embed="rId3">
            <a:alphaModFix/>
          </a:blip>
          <a:srcRect b="16022"/>
          <a:stretch/>
        </p:blipFill>
        <p:spPr>
          <a:xfrm>
            <a:off x="-63674" y="0"/>
            <a:ext cx="9220200" cy="5143500"/>
          </a:xfrm>
          <a:prstGeom prst="rect">
            <a:avLst/>
          </a:prstGeom>
          <a:noFill/>
          <a:ln>
            <a:noFill/>
          </a:ln>
        </p:spPr>
      </p:pic>
      <p:sp>
        <p:nvSpPr>
          <p:cNvPr id="628" name="Google Shape;628;p43"/>
          <p:cNvSpPr txBox="1"/>
          <p:nvPr/>
        </p:nvSpPr>
        <p:spPr>
          <a:xfrm>
            <a:off x="862269" y="970165"/>
            <a:ext cx="7565852" cy="228103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s-ES" sz="3600" b="1" i="0" u="none" strike="noStrike" cap="none" dirty="0">
                <a:solidFill>
                  <a:srgbClr val="EAEBEE"/>
                </a:solidFill>
                <a:latin typeface="Lato Black" panose="020B0604020202020204" charset="0"/>
                <a:ea typeface="Lato Light"/>
                <a:cs typeface="Lato Light"/>
                <a:sym typeface="Lato Light"/>
              </a:rPr>
              <a:t>OBJETIVOS DE APRENDIZAJE </a:t>
            </a:r>
            <a:endParaRPr sz="1800" b="0" i="0" u="none" strike="noStrike" cap="none" dirty="0">
              <a:solidFill>
                <a:srgbClr val="000000"/>
              </a:solidFill>
              <a:latin typeface="Lato Black" panose="020B0604020202020204" charset="0"/>
              <a:sym typeface="Arial"/>
            </a:endParaRPr>
          </a:p>
          <a:p>
            <a:pPr marL="0" marR="0" lvl="0" indent="0" algn="l" rtl="0">
              <a:lnSpc>
                <a:spcPct val="100000"/>
              </a:lnSpc>
              <a:spcBef>
                <a:spcPts val="0"/>
              </a:spcBef>
              <a:spcAft>
                <a:spcPts val="0"/>
              </a:spcAft>
              <a:buClr>
                <a:srgbClr val="000000"/>
              </a:buClr>
              <a:buSzPts val="2800"/>
              <a:buFont typeface="Arial"/>
              <a:buNone/>
            </a:pPr>
            <a:endParaRPr lang="es-ES" sz="2800" b="1" i="0" u="none" strike="noStrike" cap="none" dirty="0">
              <a:solidFill>
                <a:srgbClr val="EAEBEE"/>
              </a:solidFill>
              <a:latin typeface="Lato Light"/>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lang="es-ES" sz="1600" b="1" i="0" u="none" strike="noStrike" cap="none" dirty="0">
              <a:solidFill>
                <a:srgbClr val="EAEBEE"/>
              </a:solidFill>
              <a:latin typeface="Lato Light"/>
              <a:ea typeface="Lato Light"/>
              <a:cs typeface="Lato Light"/>
              <a:sym typeface="Lato Light"/>
            </a:endParaRPr>
          </a:p>
          <a:p>
            <a:pPr marL="0" marR="0" lvl="0" indent="0" algn="ctr" rtl="0">
              <a:lnSpc>
                <a:spcPct val="100000"/>
              </a:lnSpc>
              <a:spcBef>
                <a:spcPts val="0"/>
              </a:spcBef>
              <a:spcAft>
                <a:spcPts val="0"/>
              </a:spcAft>
              <a:buClr>
                <a:srgbClr val="000000"/>
              </a:buClr>
              <a:buSzPts val="2800"/>
              <a:buFont typeface="Arial"/>
              <a:buNone/>
            </a:pPr>
            <a:r>
              <a:rPr lang="es-ES" sz="2800" b="1" i="0" u="none" strike="noStrike" cap="none" dirty="0">
                <a:solidFill>
                  <a:srgbClr val="EAEBEE"/>
                </a:solidFill>
                <a:latin typeface="Lato" panose="020F0502020204030203" pitchFamily="34" charset="0"/>
                <a:ea typeface="Lato Light"/>
                <a:cs typeface="Lato Light"/>
                <a:sym typeface="Lato Light"/>
              </a:rPr>
              <a:t>ODS 13 “Acción  </a:t>
            </a:r>
            <a:r>
              <a:rPr lang="es-ES" sz="2800" b="1" dirty="0">
                <a:solidFill>
                  <a:srgbClr val="EAEBEE"/>
                </a:solidFill>
                <a:latin typeface="Lato" panose="020F0502020204030203" pitchFamily="34" charset="0"/>
                <a:ea typeface="Lato Light"/>
                <a:cs typeface="Lato Light"/>
                <a:sym typeface="Lato Light"/>
              </a:rPr>
              <a:t>por el </a:t>
            </a:r>
            <a:r>
              <a:rPr lang="es-ES" sz="2800" b="1" i="0" u="none" strike="noStrike" cap="none" dirty="0">
                <a:solidFill>
                  <a:srgbClr val="EAEBEE"/>
                </a:solidFill>
                <a:latin typeface="Lato" panose="020F0502020204030203" pitchFamily="34" charset="0"/>
                <a:ea typeface="Lato Light"/>
                <a:cs typeface="Lato Light"/>
                <a:sym typeface="Lato Light"/>
              </a:rPr>
              <a:t>CLIMA”</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629" name="Google Shape;629;p43"/>
          <p:cNvSpPr txBox="1"/>
          <p:nvPr/>
        </p:nvSpPr>
        <p:spPr>
          <a:xfrm>
            <a:off x="1058779" y="1443789"/>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30" name="Google Shape;630;p43" descr="https://lh3.googleusercontent.com/Aw7bPSYsa-Gsep92V9Buy6OaSa4kn57YURdL0oIU5oRchdDP2OkRWaJcxevrCsOqS0z-8w-mH1M4FZdGBJ4weD8uY0D1W9tkdNaLKNID57Qy6Nxyl3yse6UWsrSPrhhARRq9z2r4"/>
          <p:cNvPicPr preferRelativeResize="0"/>
          <p:nvPr/>
        </p:nvPicPr>
        <p:blipFill rotWithShape="1">
          <a:blip r:embed="rId4">
            <a:alphaModFix/>
          </a:blip>
          <a:srcRect/>
          <a:stretch/>
        </p:blipFill>
        <p:spPr>
          <a:xfrm>
            <a:off x="6554511" y="2788736"/>
            <a:ext cx="1141496" cy="924928"/>
          </a:xfrm>
          <a:prstGeom prst="rect">
            <a:avLst/>
          </a:prstGeom>
          <a:noFill/>
          <a:ln>
            <a:noFill/>
          </a:ln>
        </p:spPr>
      </p:pic>
      <p:pic>
        <p:nvPicPr>
          <p:cNvPr id="7" name="Google Shape;735;p53">
            <a:extLst>
              <a:ext uri="{FF2B5EF4-FFF2-40B4-BE49-F238E27FC236}">
                <a16:creationId xmlns:a16="http://schemas.microsoft.com/office/drawing/2014/main" id="{A1276377-2666-4F92-9066-FC7FF03B290C}"/>
              </a:ext>
            </a:extLst>
          </p:cNvPr>
          <p:cNvPicPr preferRelativeResize="0"/>
          <p:nvPr/>
        </p:nvPicPr>
        <p:blipFill rotWithShape="1">
          <a:blip r:embed="rId5">
            <a:alphaModFix/>
          </a:blip>
          <a:srcRect/>
          <a:stretch/>
        </p:blipFill>
        <p:spPr>
          <a:xfrm>
            <a:off x="7864460" y="4873375"/>
            <a:ext cx="1127321" cy="17291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44"/>
          <p:cNvSpPr/>
          <p:nvPr/>
        </p:nvSpPr>
        <p:spPr>
          <a:xfrm>
            <a:off x="1592143" y="1193306"/>
            <a:ext cx="6158700" cy="10156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EAEBEE"/>
                </a:solidFill>
                <a:latin typeface="Lato" panose="020F0502020204030203" pitchFamily="34" charset="0"/>
                <a:ea typeface="Lato Light"/>
                <a:cs typeface="Lato Light"/>
                <a:sym typeface="Lato Light"/>
              </a:rPr>
              <a:t>El alumnado conocerá qué actividades humanas a nivel mundial, nacional, local e individual contribuyen más al cambio climático.</a:t>
            </a:r>
            <a:endParaRPr sz="2000" b="0" i="0" u="none" strike="noStrike" cap="none" dirty="0">
              <a:solidFill>
                <a:srgbClr val="EAEBEE"/>
              </a:solidFill>
              <a:latin typeface="Lato" panose="020F0502020204030203" pitchFamily="34" charset="0"/>
              <a:ea typeface="Lato Light"/>
              <a:cs typeface="Lato Light"/>
              <a:sym typeface="Lato Light"/>
            </a:endParaRPr>
          </a:p>
        </p:txBody>
      </p:sp>
      <p:sp>
        <p:nvSpPr>
          <p:cNvPr id="637" name="Google Shape;637;p44"/>
          <p:cNvSpPr txBox="1"/>
          <p:nvPr/>
        </p:nvSpPr>
        <p:spPr>
          <a:xfrm>
            <a:off x="1592143" y="2302020"/>
            <a:ext cx="6348763" cy="153888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EAEBEE"/>
                </a:solidFill>
                <a:latin typeface="Lato" panose="020F0502020204030203" pitchFamily="34" charset="0"/>
                <a:ea typeface="Lato Light"/>
                <a:cs typeface="Lato Light"/>
                <a:sym typeface="Lato Light"/>
              </a:rPr>
              <a:t>El alumnado será capaz de reconocer que la protección del clima mundial es una tarea esencial de todos, y que tenemos que reevaluar nuestra visión del mundo y nuestras conductas diarias a la luz de esto.</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ato" panose="020F0502020204030203" pitchFamily="34" charset="0"/>
              <a:sym typeface="Arial"/>
            </a:endParaRPr>
          </a:p>
        </p:txBody>
      </p:sp>
      <p:sp>
        <p:nvSpPr>
          <p:cNvPr id="638" name="Google Shape;638;p44"/>
          <p:cNvSpPr txBox="1"/>
          <p:nvPr/>
        </p:nvSpPr>
        <p:spPr>
          <a:xfrm>
            <a:off x="1592143" y="3729498"/>
            <a:ext cx="6158700" cy="123110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EAEBEE"/>
                </a:solidFill>
                <a:latin typeface="Lato" panose="020F0502020204030203" pitchFamily="34" charset="0"/>
                <a:ea typeface="Lato Light"/>
                <a:cs typeface="Lato Light"/>
                <a:sym typeface="Lato Light"/>
              </a:rPr>
              <a:t>El alumnado será capaz de evaluar si sus actividades privadas respetan o no el clima, y, si no lo hacen, de revisarlas.</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Lato" panose="020F0502020204030203" pitchFamily="34" charset="0"/>
              <a:sym typeface="Arial"/>
            </a:endParaRPr>
          </a:p>
        </p:txBody>
      </p:sp>
      <p:sp>
        <p:nvSpPr>
          <p:cNvPr id="639" name="Google Shape;639;p44"/>
          <p:cNvSpPr txBox="1"/>
          <p:nvPr/>
        </p:nvSpPr>
        <p:spPr>
          <a:xfrm>
            <a:off x="942845" y="383217"/>
            <a:ext cx="8273517" cy="8627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s-ES" sz="4400" b="0" i="0" u="none" strike="noStrike" cap="none" dirty="0">
                <a:solidFill>
                  <a:srgbClr val="DADCE1"/>
                </a:solidFill>
                <a:latin typeface="Lato Black" panose="020B0604020202020204" charset="0"/>
                <a:ea typeface="Lato Light"/>
                <a:cs typeface="Lato Light"/>
                <a:sym typeface="Lato Light"/>
              </a:rPr>
              <a:t>Objetivos</a:t>
            </a:r>
            <a:endParaRPr sz="1400" b="0" i="0" u="none" strike="noStrike" cap="none" dirty="0">
              <a:solidFill>
                <a:srgbClr val="000000"/>
              </a:solidFill>
              <a:latin typeface="Lato Black" panose="020B0604020202020204" charset="0"/>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pic>
        <p:nvPicPr>
          <p:cNvPr id="645" name="Google Shape;645;p45"/>
          <p:cNvPicPr preferRelativeResize="0"/>
          <p:nvPr/>
        </p:nvPicPr>
        <p:blipFill rotWithShape="1">
          <a:blip r:embed="rId3">
            <a:alphaModFix/>
          </a:blip>
          <a:srcRect b="-19124"/>
          <a:stretch/>
        </p:blipFill>
        <p:spPr>
          <a:xfrm>
            <a:off x="0" y="-1"/>
            <a:ext cx="9144000" cy="5310909"/>
          </a:xfrm>
          <a:prstGeom prst="rect">
            <a:avLst/>
          </a:prstGeom>
          <a:noFill/>
          <a:ln>
            <a:noFill/>
          </a:ln>
        </p:spPr>
      </p:pic>
      <p:sp>
        <p:nvSpPr>
          <p:cNvPr id="646" name="Google Shape;646;p45"/>
          <p:cNvSpPr txBox="1"/>
          <p:nvPr/>
        </p:nvSpPr>
        <p:spPr>
          <a:xfrm>
            <a:off x="457492" y="1633239"/>
            <a:ext cx="8229014" cy="229293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200"/>
              <a:buFont typeface="Arial"/>
              <a:buNone/>
            </a:pPr>
            <a:r>
              <a:rPr lang="es-ES" sz="2800" b="0" i="0" u="none" strike="noStrike" cap="none" dirty="0">
                <a:solidFill>
                  <a:srgbClr val="DADCE1"/>
                </a:solidFill>
                <a:latin typeface="Lato" panose="020F0502020204030203" pitchFamily="34" charset="0"/>
                <a:ea typeface="Lato Light"/>
                <a:cs typeface="Adobe Devanagari" panose="02040503050201020203" pitchFamily="18" charset="0"/>
                <a:sym typeface="Lato Light"/>
              </a:rPr>
              <a:t>¿QUÉ ES LA HUELLA DE </a:t>
            </a:r>
            <a:r>
              <a:rPr lang="es-ES" sz="2800" b="1" i="0" u="none" strike="noStrike" cap="none" dirty="0">
                <a:solidFill>
                  <a:srgbClr val="DADCE1"/>
                </a:solidFill>
                <a:latin typeface="Lato" panose="020F0502020204030203" pitchFamily="34" charset="0"/>
                <a:ea typeface="Lato Light"/>
                <a:cs typeface="Adobe Devanagari" panose="02040503050201020203" pitchFamily="18" charset="0"/>
                <a:sym typeface="Lato Light"/>
              </a:rPr>
              <a:t>CO</a:t>
            </a:r>
            <a:r>
              <a:rPr lang="es-ES" sz="2800" b="1" i="0" u="none" strike="noStrike" cap="none" baseline="-25000" dirty="0">
                <a:solidFill>
                  <a:srgbClr val="DADCE1"/>
                </a:solidFill>
                <a:latin typeface="Lato" panose="020F0502020204030203" pitchFamily="34" charset="0"/>
                <a:ea typeface="Lato Light"/>
                <a:cs typeface="Adobe Devanagari" panose="02040503050201020203" pitchFamily="18" charset="0"/>
                <a:sym typeface="Lato Light"/>
              </a:rPr>
              <a:t>2</a:t>
            </a:r>
            <a:r>
              <a:rPr lang="es-ES" sz="2800" b="0" i="0" u="none" strike="noStrike" cap="none" dirty="0">
                <a:solidFill>
                  <a:srgbClr val="DADCE1"/>
                </a:solidFill>
                <a:latin typeface="Lato" panose="020F0502020204030203" pitchFamily="34" charset="0"/>
                <a:ea typeface="Lato Light"/>
                <a:cs typeface="Adobe Devanagari" panose="02040503050201020203" pitchFamily="18" charset="0"/>
                <a:sym typeface="Lato Light"/>
              </a:rPr>
              <a:t>?</a:t>
            </a:r>
            <a:endParaRPr sz="1200" b="0" i="0" u="none" strike="noStrike" cap="none" dirty="0">
              <a:solidFill>
                <a:srgbClr val="000000"/>
              </a:solidFill>
              <a:latin typeface="Lato" panose="020F0502020204030203" pitchFamily="34" charset="0"/>
              <a:sym typeface="Arial"/>
            </a:endParaRPr>
          </a:p>
          <a:p>
            <a:pPr marL="0" marR="0" lvl="0" indent="0" algn="ctr" rtl="0">
              <a:lnSpc>
                <a:spcPct val="100000"/>
              </a:lnSpc>
              <a:spcBef>
                <a:spcPts val="600"/>
              </a:spcBef>
              <a:spcAft>
                <a:spcPts val="0"/>
              </a:spcAft>
              <a:buClr>
                <a:srgbClr val="000000"/>
              </a:buClr>
              <a:buSzPts val="3200"/>
              <a:buFont typeface="Arial"/>
              <a:buNone/>
            </a:pPr>
            <a:r>
              <a:rPr lang="es-ES" sz="2800" b="0" i="0" u="none" strike="noStrike" cap="none" dirty="0">
                <a:solidFill>
                  <a:srgbClr val="DADCE1"/>
                </a:solidFill>
                <a:latin typeface="Lato" panose="020F0502020204030203" pitchFamily="34" charset="0"/>
                <a:ea typeface="Lato Light"/>
                <a:cs typeface="Adobe Devanagari" panose="02040503050201020203" pitchFamily="18" charset="0"/>
                <a:sym typeface="Lato Light"/>
              </a:rPr>
              <a:t>¿QUÉ ES LA HUELLA MEDIOAMBIENTAL?</a:t>
            </a:r>
            <a:endParaRPr sz="1200" b="0" i="0" u="none" strike="noStrike" cap="none" dirty="0">
              <a:solidFill>
                <a:srgbClr val="000000"/>
              </a:solidFill>
              <a:latin typeface="Lato" panose="020F0502020204030203" pitchFamily="34" charset="0"/>
              <a:sym typeface="Arial"/>
            </a:endParaRPr>
          </a:p>
          <a:p>
            <a:pPr marL="0" marR="0" lvl="0" indent="0" algn="ctr" rtl="0">
              <a:lnSpc>
                <a:spcPct val="100000"/>
              </a:lnSpc>
              <a:spcBef>
                <a:spcPts val="600"/>
              </a:spcBef>
              <a:spcAft>
                <a:spcPts val="0"/>
              </a:spcAft>
              <a:buClr>
                <a:srgbClr val="000000"/>
              </a:buClr>
              <a:buSzPts val="3200"/>
              <a:buFont typeface="Arial"/>
              <a:buNone/>
            </a:pPr>
            <a:r>
              <a:rPr lang="es-ES" sz="2800" b="0" i="0" u="none" strike="noStrike" cap="none" dirty="0">
                <a:solidFill>
                  <a:srgbClr val="DADCE1"/>
                </a:solidFill>
                <a:latin typeface="Lato" panose="020F0502020204030203" pitchFamily="34" charset="0"/>
                <a:ea typeface="Lato Light"/>
                <a:cs typeface="Adobe Devanagari" panose="02040503050201020203" pitchFamily="18" charset="0"/>
                <a:sym typeface="Lato Light"/>
              </a:rPr>
              <a:t>¿CUÁL ES NUESTRA HUELLA?</a:t>
            </a:r>
            <a:endParaRPr sz="1200" b="0" i="0" u="none" strike="noStrike" cap="none" dirty="0">
              <a:solidFill>
                <a:srgbClr val="000000"/>
              </a:solidFill>
              <a:latin typeface="Lato" panose="020F0502020204030203" pitchFamily="34" charset="0"/>
              <a:sym typeface="Arial"/>
            </a:endParaRPr>
          </a:p>
          <a:p>
            <a:pPr marL="0" marR="0" lvl="0" indent="0" algn="ctr" rtl="0">
              <a:lnSpc>
                <a:spcPct val="100000"/>
              </a:lnSpc>
              <a:spcBef>
                <a:spcPts val="600"/>
              </a:spcBef>
              <a:spcAft>
                <a:spcPts val="0"/>
              </a:spcAft>
              <a:buClr>
                <a:srgbClr val="000000"/>
              </a:buClr>
              <a:buSzPts val="3200"/>
              <a:buFont typeface="Arial"/>
              <a:buNone/>
            </a:pPr>
            <a:r>
              <a:rPr lang="es-ES" sz="2800" b="0" i="0" u="none" strike="noStrike" cap="none" dirty="0">
                <a:solidFill>
                  <a:srgbClr val="DADCE1"/>
                </a:solidFill>
                <a:latin typeface="Lato" panose="020F0502020204030203" pitchFamily="34" charset="0"/>
                <a:ea typeface="Lato Light"/>
                <a:cs typeface="Adobe Devanagari" panose="02040503050201020203" pitchFamily="18" charset="0"/>
                <a:sym typeface="Lato Light"/>
              </a:rPr>
              <a:t>¿CÓMO PODEMOS  REDUCIRLA?</a:t>
            </a:r>
            <a:endParaRPr sz="2800" b="0" i="0" u="none" strike="noStrike" cap="none" dirty="0">
              <a:solidFill>
                <a:srgbClr val="EAEBEE"/>
              </a:solidFill>
              <a:latin typeface="Lato" panose="020F0502020204030203" pitchFamily="34" charset="0"/>
              <a:sym typeface="Arial"/>
            </a:endParaRPr>
          </a:p>
        </p:txBody>
      </p:sp>
      <p:sp>
        <p:nvSpPr>
          <p:cNvPr id="647" name="Google Shape;647;p45"/>
          <p:cNvSpPr txBox="1"/>
          <p:nvPr/>
        </p:nvSpPr>
        <p:spPr>
          <a:xfrm>
            <a:off x="710494" y="587407"/>
            <a:ext cx="7723011" cy="81464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s-ES" sz="4400" b="1" i="0" u="none" strike="noStrike" cap="none" dirty="0">
                <a:solidFill>
                  <a:srgbClr val="EAEBEE"/>
                </a:solidFill>
                <a:latin typeface="Lato Black" panose="020B0604020202020204" charset="0"/>
                <a:ea typeface="Lato Light"/>
                <a:cs typeface="Lato Light"/>
                <a:sym typeface="Lato Light"/>
              </a:rPr>
              <a:t>Vamos a trabajar...</a:t>
            </a:r>
            <a:endParaRPr sz="4400" b="0" i="0" u="none" strike="noStrike" cap="none" dirty="0">
              <a:solidFill>
                <a:srgbClr val="EAEBEE"/>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46"/>
          <p:cNvSpPr txBox="1"/>
          <p:nvPr/>
        </p:nvSpPr>
        <p:spPr>
          <a:xfrm>
            <a:off x="1212381" y="1489053"/>
            <a:ext cx="6624789" cy="22467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s-ES" sz="2800" b="1" i="0" u="none" strike="noStrike" cap="none" dirty="0">
                <a:solidFill>
                  <a:srgbClr val="EAEBEE"/>
                </a:solidFill>
                <a:latin typeface="Lato" panose="020F0502020204030203" pitchFamily="34" charset="0"/>
                <a:ea typeface="Lato Light"/>
                <a:cs typeface="Lato Light"/>
                <a:sym typeface="Lato Light"/>
              </a:rPr>
              <a:t>1 </a:t>
            </a:r>
            <a:r>
              <a:rPr lang="es-ES" sz="2800" b="0" i="0" u="none" strike="noStrike" cap="none" dirty="0">
                <a:solidFill>
                  <a:srgbClr val="EAEBEE"/>
                </a:solidFill>
                <a:latin typeface="Lato" panose="020F0502020204030203" pitchFamily="34" charset="0"/>
                <a:ea typeface="Lato Light"/>
                <a:cs typeface="Lato Light"/>
                <a:sym typeface="Lato Light"/>
              </a:rPr>
              <a:t>  INDIVIDUAL - </a:t>
            </a:r>
            <a:r>
              <a:rPr lang="es-ES" sz="2800" b="1" i="0" u="none" strike="noStrike" cap="none" dirty="0">
                <a:solidFill>
                  <a:srgbClr val="EAEBEE"/>
                </a:solidFill>
                <a:latin typeface="Lato" panose="020F0502020204030203" pitchFamily="34" charset="0"/>
                <a:ea typeface="Lato Light"/>
                <a:cs typeface="Lato Light"/>
                <a:sym typeface="Lato Light"/>
              </a:rPr>
              <a:t>UNA IDEA </a:t>
            </a:r>
            <a:r>
              <a:rPr lang="es-ES" sz="2800" b="0" i="0" u="none" strike="noStrike" cap="none" dirty="0">
                <a:solidFill>
                  <a:srgbClr val="EAEBEE"/>
                </a:solidFill>
                <a:latin typeface="Lato" panose="020F0502020204030203" pitchFamily="34" charset="0"/>
                <a:ea typeface="Lato Light"/>
                <a:cs typeface="Lato Light"/>
                <a:sym typeface="Lato Light"/>
              </a:rPr>
              <a:t> SOBRE </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2800"/>
              <a:buFont typeface="Arial"/>
              <a:buNone/>
            </a:pPr>
            <a:r>
              <a:rPr lang="es-ES" sz="2800" b="0" i="0" u="none" strike="noStrike" cap="none" dirty="0">
                <a:solidFill>
                  <a:srgbClr val="EAEBEE"/>
                </a:solidFill>
                <a:latin typeface="Lato" panose="020F0502020204030203" pitchFamily="34" charset="0"/>
                <a:ea typeface="Lato Light"/>
                <a:cs typeface="Lato Light"/>
                <a:sym typeface="Lato Light"/>
              </a:rPr>
              <a:t>      LA HUELLA DE </a:t>
            </a:r>
            <a:r>
              <a:rPr lang="es-ES" sz="2800" b="1" i="0" u="none" strike="noStrike" cap="none" dirty="0">
                <a:solidFill>
                  <a:srgbClr val="DADCE1"/>
                </a:solidFill>
                <a:latin typeface="Lato" panose="020F0502020204030203" pitchFamily="34" charset="0"/>
                <a:ea typeface="Lato Light"/>
                <a:cs typeface="Lato Light"/>
                <a:sym typeface="Lato Light"/>
              </a:rPr>
              <a:t>CO</a:t>
            </a:r>
            <a:r>
              <a:rPr lang="es-ES" sz="2800" b="1" i="0" u="none" strike="noStrike" cap="none" baseline="-25000" dirty="0">
                <a:solidFill>
                  <a:srgbClr val="DADCE1"/>
                </a:solidFill>
                <a:latin typeface="Lato" panose="020F0502020204030203" pitchFamily="34" charset="0"/>
                <a:ea typeface="Lato Light"/>
                <a:cs typeface="Lato Light"/>
                <a:sym typeface="Lato Light"/>
              </a:rPr>
              <a:t>2</a:t>
            </a:r>
            <a:r>
              <a:rPr lang="es-ES" sz="2800" b="1" i="0" u="none" strike="noStrike" cap="none" dirty="0">
                <a:solidFill>
                  <a:srgbClr val="DADCE1"/>
                </a:solidFill>
                <a:latin typeface="Lato" panose="020F0502020204030203" pitchFamily="34" charset="0"/>
                <a:ea typeface="Lato Light"/>
                <a:cs typeface="Lato Light"/>
                <a:sym typeface="Lato Light"/>
              </a:rPr>
              <a:t> </a:t>
            </a:r>
            <a:r>
              <a:rPr lang="es-ES" sz="2800" b="0" i="0" u="none" strike="noStrike" cap="none" dirty="0">
                <a:solidFill>
                  <a:srgbClr val="DADCE1"/>
                </a:solidFill>
                <a:latin typeface="Lato" panose="020F0502020204030203" pitchFamily="34" charset="0"/>
                <a:ea typeface="Lato Light"/>
                <a:cs typeface="Lato Light"/>
                <a:sym typeface="Lato Light"/>
              </a:rPr>
              <a:t>Y  SOBRE </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2800"/>
              <a:buFont typeface="Arial"/>
              <a:buNone/>
            </a:pPr>
            <a:r>
              <a:rPr lang="es-ES" sz="2800" b="0" i="0" u="none" strike="noStrike" cap="none" dirty="0">
                <a:solidFill>
                  <a:srgbClr val="DADCE1"/>
                </a:solidFill>
                <a:latin typeface="Lato" panose="020F0502020204030203" pitchFamily="34" charset="0"/>
                <a:ea typeface="Lato Light"/>
                <a:cs typeface="Lato Light"/>
                <a:sym typeface="Lato Light"/>
              </a:rPr>
              <a:t>      LA</a:t>
            </a:r>
            <a:r>
              <a:rPr lang="es-ES" sz="2800" b="1" i="0" u="none" strike="noStrike" cap="none" dirty="0">
                <a:solidFill>
                  <a:srgbClr val="DADCE1"/>
                </a:solidFill>
                <a:latin typeface="Lato" panose="020F0502020204030203" pitchFamily="34" charset="0"/>
                <a:ea typeface="Lato Light"/>
                <a:cs typeface="Lato Light"/>
                <a:sym typeface="Lato Light"/>
              </a:rPr>
              <a:t>  HUELLA MEDIOAMBIENTAL. </a:t>
            </a:r>
            <a:endParaRPr sz="2800" b="1" i="0" u="none" strike="noStrike" cap="none" baseline="-25000" dirty="0">
              <a:solidFill>
                <a:srgbClr val="DADCE1"/>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EAEBEE"/>
              </a:solidFill>
              <a:latin typeface="Lato" panose="020F0502020204030203" pitchFamily="34" charset="0"/>
              <a:ea typeface="Lato Light"/>
              <a:cs typeface="Lato Light"/>
              <a:sym typeface="Lato Light"/>
            </a:endParaRPr>
          </a:p>
          <a:p>
            <a:pPr marL="0" marR="0" lvl="0" indent="0" algn="l" rtl="0">
              <a:lnSpc>
                <a:spcPct val="100000"/>
              </a:lnSpc>
              <a:spcBef>
                <a:spcPts val="0"/>
              </a:spcBef>
              <a:spcAft>
                <a:spcPts val="0"/>
              </a:spcAft>
              <a:buClr>
                <a:srgbClr val="000000"/>
              </a:buClr>
              <a:buSzPts val="2800"/>
              <a:buFont typeface="Arial"/>
              <a:buNone/>
            </a:pPr>
            <a:r>
              <a:rPr lang="es-ES" sz="2800" b="1" i="0" u="none" strike="noStrike" cap="none" dirty="0">
                <a:solidFill>
                  <a:srgbClr val="EAEBEE"/>
                </a:solidFill>
                <a:latin typeface="Lato" panose="020F0502020204030203" pitchFamily="34" charset="0"/>
                <a:ea typeface="Lato Light"/>
                <a:cs typeface="Lato Light"/>
                <a:sym typeface="Lato Light"/>
              </a:rPr>
              <a:t>2   </a:t>
            </a:r>
            <a:r>
              <a:rPr lang="es-ES" sz="2800" b="0" i="0" u="none" strike="noStrike" cap="none" dirty="0">
                <a:solidFill>
                  <a:srgbClr val="EAEBEE"/>
                </a:solidFill>
                <a:latin typeface="Lato" panose="020F0502020204030203" pitchFamily="34" charset="0"/>
                <a:ea typeface="Lato Light"/>
                <a:cs typeface="Lato Light"/>
                <a:sym typeface="Lato Light"/>
              </a:rPr>
              <a:t>TODOS RESPONDEMOS</a:t>
            </a:r>
            <a:endParaRPr sz="2800" b="0" i="0" u="none" strike="noStrike" cap="none" dirty="0">
              <a:solidFill>
                <a:srgbClr val="EAEBEE"/>
              </a:solidFill>
              <a:latin typeface="Lato" panose="020F0502020204030203" pitchFamily="34" charset="0"/>
              <a:ea typeface="Lato Light"/>
              <a:cs typeface="Lato Light"/>
              <a:sym typeface="Lato Light"/>
            </a:endParaRPr>
          </a:p>
        </p:txBody>
      </p:sp>
      <p:pic>
        <p:nvPicPr>
          <p:cNvPr id="655" name="Google Shape;655;p46"/>
          <p:cNvPicPr preferRelativeResize="0"/>
          <p:nvPr/>
        </p:nvPicPr>
        <p:blipFill rotWithShape="1">
          <a:blip r:embed="rId3">
            <a:alphaModFix/>
          </a:blip>
          <a:srcRect/>
          <a:stretch/>
        </p:blipFill>
        <p:spPr>
          <a:xfrm>
            <a:off x="7051351" y="1070220"/>
            <a:ext cx="952500" cy="952500"/>
          </a:xfrm>
          <a:prstGeom prst="rect">
            <a:avLst/>
          </a:prstGeom>
          <a:noFill/>
          <a:ln>
            <a:noFill/>
          </a:ln>
        </p:spPr>
      </p:pic>
      <p:pic>
        <p:nvPicPr>
          <p:cNvPr id="656" name="Google Shape;656;p46"/>
          <p:cNvPicPr preferRelativeResize="0"/>
          <p:nvPr/>
        </p:nvPicPr>
        <p:blipFill rotWithShape="1">
          <a:blip r:embed="rId4">
            <a:alphaModFix/>
          </a:blip>
          <a:srcRect/>
          <a:stretch/>
        </p:blipFill>
        <p:spPr>
          <a:xfrm>
            <a:off x="5956962" y="3259532"/>
            <a:ext cx="952500" cy="952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pic>
        <p:nvPicPr>
          <p:cNvPr id="662" name="Google Shape;662;p47"/>
          <p:cNvPicPr preferRelativeResize="0"/>
          <p:nvPr/>
        </p:nvPicPr>
        <p:blipFill rotWithShape="1">
          <a:blip r:embed="rId3">
            <a:alphaModFix/>
          </a:blip>
          <a:srcRect/>
          <a:stretch/>
        </p:blipFill>
        <p:spPr>
          <a:xfrm>
            <a:off x="2286000" y="1289050"/>
            <a:ext cx="4572000" cy="2565400"/>
          </a:xfrm>
          <a:prstGeom prst="rect">
            <a:avLst/>
          </a:prstGeom>
          <a:noFill/>
          <a:ln>
            <a:noFill/>
          </a:ln>
        </p:spPr>
      </p:pic>
      <p:pic>
        <p:nvPicPr>
          <p:cNvPr id="663" name="Google Shape;663;p47"/>
          <p:cNvPicPr preferRelativeResize="0"/>
          <p:nvPr/>
        </p:nvPicPr>
        <p:blipFill rotWithShape="1">
          <a:blip r:embed="rId4">
            <a:alphaModFix/>
          </a:blip>
          <a:srcRect b="15335"/>
          <a:stretch/>
        </p:blipFill>
        <p:spPr>
          <a:xfrm>
            <a:off x="0" y="0"/>
            <a:ext cx="9144000" cy="4572000"/>
          </a:xfrm>
          <a:prstGeom prst="rect">
            <a:avLst/>
          </a:prstGeom>
          <a:noFill/>
          <a:ln>
            <a:noFill/>
          </a:ln>
        </p:spPr>
      </p:pic>
      <p:sp>
        <p:nvSpPr>
          <p:cNvPr id="664" name="Google Shape;664;p47"/>
          <p:cNvSpPr txBox="1"/>
          <p:nvPr/>
        </p:nvSpPr>
        <p:spPr>
          <a:xfrm>
            <a:off x="288215" y="328897"/>
            <a:ext cx="8432689" cy="230832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s-ES" sz="2800" b="1" i="0" u="none" strike="noStrike" cap="none" dirty="0">
                <a:solidFill>
                  <a:schemeClr val="accent5">
                    <a:lumMod val="50000"/>
                  </a:schemeClr>
                </a:solidFill>
                <a:latin typeface="Lato Black" panose="020F0A02020204030203" pitchFamily="34" charset="0"/>
                <a:ea typeface="Lato Light"/>
                <a:cs typeface="Lato Light"/>
                <a:sym typeface="Lato Light"/>
              </a:rPr>
              <a:t>HUELLA DE CARBONO O HUELLA DE CO</a:t>
            </a:r>
            <a:r>
              <a:rPr lang="es-ES" sz="2800" b="1" i="0" u="none" strike="noStrike" cap="none" baseline="-25000" dirty="0">
                <a:solidFill>
                  <a:schemeClr val="accent5">
                    <a:lumMod val="50000"/>
                  </a:schemeClr>
                </a:solidFill>
                <a:latin typeface="Lato Black" panose="020F0A02020204030203" pitchFamily="34" charset="0"/>
                <a:ea typeface="Lato Light"/>
                <a:cs typeface="Lato Light"/>
                <a:sym typeface="Lato Light"/>
              </a:rPr>
              <a:t>2</a:t>
            </a:r>
            <a:endParaRPr sz="2800" b="1" i="0" u="none" strike="noStrike" cap="none" dirty="0">
              <a:solidFill>
                <a:schemeClr val="accent5">
                  <a:lumMod val="50000"/>
                </a:schemeClr>
              </a:solidFill>
              <a:latin typeface="Lato Black" panose="020F0A02020204030203" pitchFamily="34" charset="0"/>
              <a:ea typeface="Lato Light"/>
              <a:cs typeface="Lato Light"/>
              <a:sym typeface="Lato Light"/>
            </a:endParaRPr>
          </a:p>
          <a:p>
            <a:pPr lvl="1">
              <a:buSzPts val="2200"/>
            </a:pPr>
            <a:endParaRPr lang="es-ES" sz="900" b="0" i="0" u="none" strike="noStrike" cap="none" dirty="0">
              <a:solidFill>
                <a:schemeClr val="accent5">
                  <a:lumMod val="50000"/>
                </a:schemeClr>
              </a:solidFill>
              <a:latin typeface="Lato" panose="020F0502020204030203" pitchFamily="34" charset="0"/>
              <a:ea typeface="Lato Light"/>
              <a:cs typeface="Lato Light"/>
              <a:sym typeface="Lato Light"/>
            </a:endParaRPr>
          </a:p>
          <a:p>
            <a:pPr lvl="1">
              <a:buSzPts val="2200"/>
            </a:pPr>
            <a:r>
              <a:rPr lang="es-ES" sz="1800" b="0" i="0" u="none" strike="noStrike" cap="none" dirty="0">
                <a:solidFill>
                  <a:schemeClr val="accent5">
                    <a:lumMod val="50000"/>
                  </a:schemeClr>
                </a:solidFill>
                <a:latin typeface="Lato" panose="020F0502020204030203" pitchFamily="34" charset="0"/>
                <a:ea typeface="Lato Light"/>
                <a:cs typeface="Lato Light"/>
                <a:sym typeface="Lato Light"/>
              </a:rPr>
              <a:t>Es un </a:t>
            </a:r>
            <a:r>
              <a:rPr lang="es-ES" sz="1800" b="1" i="0" u="none" strike="noStrike" cap="none" dirty="0">
                <a:solidFill>
                  <a:schemeClr val="accent5">
                    <a:lumMod val="50000"/>
                  </a:schemeClr>
                </a:solidFill>
                <a:latin typeface="Lato" panose="020F0502020204030203" pitchFamily="34" charset="0"/>
                <a:ea typeface="Lato Light"/>
                <a:cs typeface="Lato Light"/>
                <a:sym typeface="Lato Light"/>
              </a:rPr>
              <a:t>indicador ambiental </a:t>
            </a:r>
            <a:r>
              <a:rPr lang="es-ES" sz="1800" b="0" i="0" u="none" strike="noStrike" cap="none" dirty="0">
                <a:solidFill>
                  <a:schemeClr val="accent5">
                    <a:lumMod val="50000"/>
                  </a:schemeClr>
                </a:solidFill>
                <a:latin typeface="Lato" panose="020F0502020204030203" pitchFamily="34" charset="0"/>
                <a:ea typeface="Lato Light"/>
                <a:cs typeface="Lato Light"/>
                <a:sym typeface="Lato Light"/>
              </a:rPr>
              <a:t>que pretende reflejar la totalidad de </a:t>
            </a:r>
            <a:r>
              <a:rPr lang="es-ES" sz="1800" b="1" i="0" u="none" strike="noStrike" cap="none" dirty="0">
                <a:solidFill>
                  <a:schemeClr val="accent5">
                    <a:lumMod val="50000"/>
                  </a:schemeClr>
                </a:solidFill>
                <a:latin typeface="Lato" panose="020F0502020204030203" pitchFamily="34" charset="0"/>
                <a:ea typeface="Lato Light"/>
                <a:cs typeface="Lato Light"/>
                <a:sym typeface="Lato Light"/>
              </a:rPr>
              <a:t>gases de efecto invernadero</a:t>
            </a:r>
            <a:r>
              <a:rPr lang="es-ES" sz="1800" b="0" i="0" u="none" strike="noStrike" cap="none" dirty="0">
                <a:solidFill>
                  <a:schemeClr val="accent5">
                    <a:lumMod val="50000"/>
                  </a:schemeClr>
                </a:solidFill>
                <a:latin typeface="Lato" panose="020F0502020204030203" pitchFamily="34" charset="0"/>
                <a:ea typeface="Lato Light"/>
                <a:cs typeface="Lato Light"/>
                <a:sym typeface="Lato Light"/>
              </a:rPr>
              <a:t> emitidos por efecto </a:t>
            </a:r>
            <a:r>
              <a:rPr lang="es-ES" sz="1800" b="1" i="0" u="none" strike="noStrike" cap="none" dirty="0">
                <a:solidFill>
                  <a:schemeClr val="accent5">
                    <a:lumMod val="50000"/>
                  </a:schemeClr>
                </a:solidFill>
                <a:latin typeface="Lato" panose="020F0502020204030203" pitchFamily="34" charset="0"/>
                <a:ea typeface="Lato Light"/>
                <a:cs typeface="Lato Light"/>
                <a:sym typeface="Lato Light"/>
              </a:rPr>
              <a:t>directo o indirecto </a:t>
            </a:r>
            <a:r>
              <a:rPr lang="es-ES" sz="1800" b="0" i="0" u="none" strike="noStrike" cap="none" dirty="0">
                <a:solidFill>
                  <a:schemeClr val="accent5">
                    <a:lumMod val="50000"/>
                  </a:schemeClr>
                </a:solidFill>
                <a:latin typeface="Lato" panose="020F0502020204030203" pitchFamily="34" charset="0"/>
                <a:ea typeface="Lato Light"/>
                <a:cs typeface="Lato Light"/>
                <a:sym typeface="Lato Light"/>
              </a:rPr>
              <a:t>de un individuo, organización, evento o producto. </a:t>
            </a:r>
            <a:endParaRPr sz="1800" b="0" i="0" u="none" strike="noStrike" cap="none" dirty="0">
              <a:solidFill>
                <a:schemeClr val="accent5">
                  <a:lumMod val="50000"/>
                </a:schemeClr>
              </a:solidFill>
              <a:latin typeface="Lato" panose="020F0502020204030203" pitchFamily="34" charset="0"/>
              <a:sym typeface="Arial"/>
            </a:endParaRPr>
          </a:p>
          <a:p>
            <a:pPr lvl="1">
              <a:buSzPts val="2200"/>
            </a:pPr>
            <a:r>
              <a:rPr lang="es-ES" sz="1800" b="0" i="0" u="none" strike="noStrike" cap="none" dirty="0">
                <a:solidFill>
                  <a:schemeClr val="accent5">
                    <a:lumMod val="50000"/>
                  </a:schemeClr>
                </a:solidFill>
                <a:latin typeface="Lato" panose="020F0502020204030203" pitchFamily="34" charset="0"/>
                <a:ea typeface="Lato Light"/>
                <a:cs typeface="Lato Light"/>
                <a:sym typeface="Lato Light"/>
              </a:rPr>
              <a:t>De la huella de CO2 se deriva la huella Medioambiental que incluye más conceptos a parte de emisiones de gases de efecto invernadero.  </a:t>
            </a:r>
            <a:endParaRPr sz="1800" b="0" i="0" u="none" strike="noStrike" cap="none" dirty="0">
              <a:solidFill>
                <a:schemeClr val="accent5">
                  <a:lumMod val="50000"/>
                </a:schemeClr>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accent5">
                  <a:lumMod val="50000"/>
                </a:schemeClr>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8F5DB"/>
        </a:solidFill>
        <a:effectLst/>
      </p:bgPr>
    </p:bg>
    <p:spTree>
      <p:nvGrpSpPr>
        <p:cNvPr id="1" name="Shape 670"/>
        <p:cNvGrpSpPr/>
        <p:nvPr/>
      </p:nvGrpSpPr>
      <p:grpSpPr>
        <a:xfrm>
          <a:off x="0" y="0"/>
          <a:ext cx="0" cy="0"/>
          <a:chOff x="0" y="0"/>
          <a:chExt cx="0" cy="0"/>
        </a:xfrm>
      </p:grpSpPr>
      <p:sp>
        <p:nvSpPr>
          <p:cNvPr id="671" name="Google Shape;671;p48"/>
          <p:cNvSpPr txBox="1"/>
          <p:nvPr/>
        </p:nvSpPr>
        <p:spPr>
          <a:xfrm>
            <a:off x="1422315" y="494683"/>
            <a:ext cx="7288548" cy="3662541"/>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000000"/>
              </a:buClr>
              <a:buSzPts val="2400"/>
              <a:buFont typeface="Arial"/>
              <a:buNone/>
            </a:pPr>
            <a:r>
              <a:rPr lang="es-ES" sz="2400" b="0" i="0" u="none" strike="noStrike" cap="none" dirty="0">
                <a:solidFill>
                  <a:schemeClr val="accent5">
                    <a:lumMod val="50000"/>
                  </a:schemeClr>
                </a:solidFill>
                <a:latin typeface="Lato" panose="020F0502020204030203" pitchFamily="34" charset="0"/>
                <a:ea typeface="Lato Light"/>
                <a:cs typeface="Lato Light"/>
                <a:sym typeface="Lato Light"/>
              </a:rPr>
              <a:t>La </a:t>
            </a:r>
            <a:r>
              <a:rPr lang="es-ES" sz="2800" b="1" i="0" u="none" strike="noStrike" cap="none" dirty="0">
                <a:solidFill>
                  <a:schemeClr val="accent5">
                    <a:lumMod val="50000"/>
                  </a:schemeClr>
                </a:solidFill>
                <a:latin typeface="Lato" panose="020F0502020204030203" pitchFamily="34" charset="0"/>
                <a:ea typeface="Lato Light"/>
                <a:cs typeface="Lato Light"/>
                <a:sym typeface="Lato Light"/>
              </a:rPr>
              <a:t>huella ecológica </a:t>
            </a:r>
            <a:r>
              <a:rPr lang="es-ES" sz="2400" b="0" i="0" u="none" strike="noStrike" cap="none" dirty="0">
                <a:solidFill>
                  <a:schemeClr val="accent5">
                    <a:lumMod val="50000"/>
                  </a:schemeClr>
                </a:solidFill>
                <a:latin typeface="Lato" panose="020F0502020204030203" pitchFamily="34" charset="0"/>
                <a:ea typeface="Lato Light"/>
                <a:cs typeface="Lato Light"/>
                <a:sym typeface="Lato Light"/>
              </a:rPr>
              <a:t>se puede medir en toneladas de CO2 o estimando la superficie de tierra necesaria para satisfacer tu consumo de </a:t>
            </a:r>
            <a:r>
              <a:rPr lang="es-ES" sz="2800" b="1" i="0" u="none" strike="noStrike" cap="none" dirty="0">
                <a:solidFill>
                  <a:schemeClr val="accent5">
                    <a:lumMod val="50000"/>
                  </a:schemeClr>
                </a:solidFill>
                <a:latin typeface="Lato" panose="020F0502020204030203" pitchFamily="34" charset="0"/>
                <a:ea typeface="Lato Light"/>
                <a:cs typeface="Lato Light"/>
                <a:sym typeface="Lato Light"/>
              </a:rPr>
              <a:t>alimentos, bienes, servicios, vivienda y energía </a:t>
            </a:r>
            <a:r>
              <a:rPr lang="es-ES" sz="2400" b="0" i="0" u="none" strike="noStrike" cap="none" dirty="0">
                <a:solidFill>
                  <a:schemeClr val="accent5">
                    <a:lumMod val="50000"/>
                  </a:schemeClr>
                </a:solidFill>
                <a:latin typeface="Lato" panose="020F0502020204030203" pitchFamily="34" charset="0"/>
                <a:ea typeface="Lato Light"/>
                <a:cs typeface="Lato Light"/>
                <a:sym typeface="Lato Light"/>
              </a:rPr>
              <a:t>y asimilar los residuos generados. </a:t>
            </a:r>
          </a:p>
          <a:p>
            <a:pPr marL="0" marR="0" lvl="0" indent="0" algn="just" rtl="0">
              <a:lnSpc>
                <a:spcPct val="100000"/>
              </a:lnSpc>
              <a:spcBef>
                <a:spcPts val="0"/>
              </a:spcBef>
              <a:spcAft>
                <a:spcPts val="0"/>
              </a:spcAft>
              <a:buClr>
                <a:srgbClr val="000000"/>
              </a:buClr>
              <a:buSzPts val="2800"/>
              <a:buFont typeface="Arial"/>
              <a:buNone/>
            </a:pPr>
            <a:endParaRPr sz="1400" b="0" i="0" u="none" strike="noStrike" cap="none" dirty="0">
              <a:solidFill>
                <a:schemeClr val="accent5">
                  <a:lumMod val="50000"/>
                </a:schemeClr>
              </a:solidFill>
              <a:latin typeface="Lato" panose="020F0502020204030203" pitchFamily="34" charset="0"/>
              <a:sym typeface="Arial"/>
            </a:endParaRPr>
          </a:p>
          <a:p>
            <a:pPr marL="0" marR="0" lvl="0" indent="0" algn="just" rtl="0">
              <a:lnSpc>
                <a:spcPct val="100000"/>
              </a:lnSpc>
              <a:spcBef>
                <a:spcPts val="0"/>
              </a:spcBef>
              <a:spcAft>
                <a:spcPts val="0"/>
              </a:spcAft>
              <a:buClr>
                <a:srgbClr val="000000"/>
              </a:buClr>
              <a:buSzPts val="2400"/>
              <a:buFont typeface="Arial"/>
              <a:buNone/>
            </a:pPr>
            <a:r>
              <a:rPr lang="es-ES" sz="2400" b="0" i="0" u="none" strike="noStrike" cap="none" dirty="0">
                <a:solidFill>
                  <a:schemeClr val="accent5">
                    <a:lumMod val="50000"/>
                  </a:schemeClr>
                </a:solidFill>
                <a:latin typeface="Lato" panose="020F0502020204030203" pitchFamily="34" charset="0"/>
                <a:ea typeface="Lato Light"/>
                <a:cs typeface="Lato Light"/>
                <a:sym typeface="Lato Light"/>
              </a:rPr>
              <a:t>Se dice que los seres humanos, al ritmo de consumo actual, necesitaríamos más de un planeta Tierra para poder satisfacer nuestras necesidades. </a:t>
            </a:r>
          </a:p>
          <a:p>
            <a:pPr marL="0" marR="0" lvl="0" indent="0" algn="ctr" rtl="0">
              <a:lnSpc>
                <a:spcPct val="100000"/>
              </a:lnSpc>
              <a:spcBef>
                <a:spcPts val="0"/>
              </a:spcBef>
              <a:spcAft>
                <a:spcPts val="0"/>
              </a:spcAft>
              <a:buClr>
                <a:srgbClr val="000000"/>
              </a:buClr>
              <a:buSzPts val="2400"/>
              <a:buFont typeface="Arial"/>
              <a:buNone/>
            </a:pPr>
            <a:endParaRPr lang="es-ES" sz="1100" b="1" i="0" u="none" strike="noStrike" cap="none" dirty="0">
              <a:solidFill>
                <a:schemeClr val="accent5">
                  <a:lumMod val="50000"/>
                </a:schemeClr>
              </a:solidFill>
              <a:latin typeface="Lato" panose="020F0502020204030203" pitchFamily="34" charset="0"/>
              <a:ea typeface="Lato Light"/>
              <a:cs typeface="Lato Light"/>
              <a:sym typeface="Lato Light"/>
            </a:endParaRPr>
          </a:p>
          <a:p>
            <a:pPr marL="0" marR="0" lvl="0" indent="0" algn="ctr" rtl="0">
              <a:lnSpc>
                <a:spcPct val="100000"/>
              </a:lnSpc>
              <a:spcBef>
                <a:spcPts val="0"/>
              </a:spcBef>
              <a:spcAft>
                <a:spcPts val="0"/>
              </a:spcAft>
              <a:buClr>
                <a:srgbClr val="000000"/>
              </a:buClr>
              <a:buSzPts val="2400"/>
              <a:buFont typeface="Arial"/>
              <a:buNone/>
            </a:pPr>
            <a:r>
              <a:rPr lang="es-ES" sz="2800" b="1" i="0" u="none" strike="noStrike" cap="none" dirty="0">
                <a:solidFill>
                  <a:schemeClr val="accent5">
                    <a:lumMod val="50000"/>
                  </a:schemeClr>
                </a:solidFill>
                <a:latin typeface="Lato" panose="020F0502020204030203" pitchFamily="34" charset="0"/>
                <a:ea typeface="Lato Light"/>
                <a:cs typeface="Lato Light"/>
                <a:sym typeface="Lato Light"/>
              </a:rPr>
              <a:t>¿Cuánto espacio necesitas tú?  </a:t>
            </a:r>
            <a:endParaRPr sz="2800" b="0" i="0" u="none" strike="noStrike" cap="none" dirty="0">
              <a:solidFill>
                <a:schemeClr val="accent5">
                  <a:lumMod val="50000"/>
                </a:schemeClr>
              </a:solidFill>
              <a:latin typeface="Lato" panose="020F0502020204030203" pitchFamily="34" charset="0"/>
              <a:ea typeface="Lato Light"/>
              <a:cs typeface="Lato Light"/>
              <a:sym typeface="Lato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8F5DB"/>
        </a:solidFill>
        <a:effectLst/>
      </p:bgPr>
    </p:bg>
    <p:spTree>
      <p:nvGrpSpPr>
        <p:cNvPr id="1" name="Shape 676"/>
        <p:cNvGrpSpPr/>
        <p:nvPr/>
      </p:nvGrpSpPr>
      <p:grpSpPr>
        <a:xfrm>
          <a:off x="0" y="0"/>
          <a:ext cx="0" cy="0"/>
          <a:chOff x="0" y="0"/>
          <a:chExt cx="0" cy="0"/>
        </a:xfrm>
      </p:grpSpPr>
      <p:sp>
        <p:nvSpPr>
          <p:cNvPr id="677" name="Google Shape;677;p49"/>
          <p:cNvSpPr/>
          <p:nvPr/>
        </p:nvSpPr>
        <p:spPr>
          <a:xfrm>
            <a:off x="1652932" y="173575"/>
            <a:ext cx="5838138" cy="95410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dirty="0">
                <a:solidFill>
                  <a:schemeClr val="accent5">
                    <a:lumMod val="50000"/>
                  </a:schemeClr>
                </a:solidFill>
                <a:latin typeface="Lato" panose="020F0502020204030203" pitchFamily="34" charset="0"/>
                <a:ea typeface="Avenir"/>
                <a:cs typeface="Avenir"/>
                <a:sym typeface="Avenir"/>
              </a:rPr>
              <a:t>¿CUÁL ES NUESTRA HUELLA?</a:t>
            </a:r>
            <a:endParaRPr sz="1400" b="0" i="0" u="none" strike="noStrike" cap="none" dirty="0">
              <a:solidFill>
                <a:schemeClr val="accent5">
                  <a:lumMod val="50000"/>
                </a:schemeClr>
              </a:solidFill>
              <a:latin typeface="Lato" panose="020F0502020204030203" pitchFamily="34" charset="0"/>
              <a:sym typeface="Arial"/>
            </a:endParaRPr>
          </a:p>
          <a:p>
            <a:pPr marL="0" marR="0" lvl="0" indent="0" algn="ctr" rtl="0">
              <a:lnSpc>
                <a:spcPct val="100000"/>
              </a:lnSpc>
              <a:spcBef>
                <a:spcPts val="0"/>
              </a:spcBef>
              <a:spcAft>
                <a:spcPts val="0"/>
              </a:spcAft>
              <a:buClr>
                <a:srgbClr val="000000"/>
              </a:buClr>
              <a:buSzPts val="3000"/>
              <a:buFont typeface="Arial"/>
              <a:buNone/>
            </a:pPr>
            <a:endParaRPr sz="3000" b="1" i="0" u="none" strike="noStrike" cap="none" dirty="0">
              <a:solidFill>
                <a:schemeClr val="accent2"/>
              </a:solidFill>
              <a:latin typeface="Roboto"/>
              <a:ea typeface="Roboto"/>
              <a:cs typeface="Roboto"/>
              <a:sym typeface="Roboto"/>
            </a:endParaRPr>
          </a:p>
        </p:txBody>
      </p:sp>
      <p:sp>
        <p:nvSpPr>
          <p:cNvPr id="678" name="Google Shape;678;p49"/>
          <p:cNvSpPr txBox="1"/>
          <p:nvPr/>
        </p:nvSpPr>
        <p:spPr>
          <a:xfrm>
            <a:off x="1395910" y="688348"/>
            <a:ext cx="6667132" cy="67710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000000"/>
                </a:solidFill>
                <a:latin typeface="Lato" panose="020F0502020204030203" pitchFamily="34" charset="0"/>
                <a:ea typeface="Avenir"/>
                <a:cs typeface="Avenir"/>
                <a:sym typeface="Avenir"/>
              </a:rPr>
              <a:t>La huella se calcula teniendo en cuenta cuatro factores: </a:t>
            </a:r>
            <a:endParaRPr sz="1400" b="0" i="0" u="none" strike="noStrike" cap="none" dirty="0">
              <a:solidFill>
                <a:srgbClr val="000000"/>
              </a:solidFill>
              <a:latin typeface="Lato" panose="020F0502020204030203" pitchFamily="34" charset="0"/>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Arial"/>
              <a:ea typeface="Arial"/>
              <a:cs typeface="Arial"/>
              <a:sym typeface="Arial"/>
            </a:endParaRPr>
          </a:p>
        </p:txBody>
      </p:sp>
      <p:sp>
        <p:nvSpPr>
          <p:cNvPr id="679" name="Google Shape;679;p49"/>
          <p:cNvSpPr/>
          <p:nvPr/>
        </p:nvSpPr>
        <p:spPr>
          <a:xfrm>
            <a:off x="3397558" y="3251568"/>
            <a:ext cx="2348887" cy="827697"/>
          </a:xfrm>
          <a:prstGeom prst="cube">
            <a:avLst>
              <a:gd name="adj" fmla="val 63222"/>
            </a:avLst>
          </a:prstGeom>
          <a:solidFill>
            <a:srgbClr val="005827"/>
          </a:solidFill>
          <a:ln>
            <a:noFill/>
          </a:ln>
        </p:spPr>
        <p:txBody>
          <a:bodyPr spcFirstLastPara="1" wrap="square" lIns="91400" tIns="45700" rIns="91400"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sp>
        <p:nvSpPr>
          <p:cNvPr id="680" name="Google Shape;680;p49"/>
          <p:cNvSpPr/>
          <p:nvPr/>
        </p:nvSpPr>
        <p:spPr>
          <a:xfrm>
            <a:off x="3397558" y="2687151"/>
            <a:ext cx="2348887" cy="827697"/>
          </a:xfrm>
          <a:prstGeom prst="cube">
            <a:avLst>
              <a:gd name="adj" fmla="val 63222"/>
            </a:avLst>
          </a:prstGeom>
          <a:solidFill>
            <a:srgbClr val="79FEB4"/>
          </a:solidFill>
          <a:ln>
            <a:noFill/>
          </a:ln>
        </p:spPr>
        <p:txBody>
          <a:bodyPr spcFirstLastPara="1" wrap="square" lIns="91400" tIns="45700" rIns="91400"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sp>
        <p:nvSpPr>
          <p:cNvPr id="681" name="Google Shape;681;p49"/>
          <p:cNvSpPr/>
          <p:nvPr/>
        </p:nvSpPr>
        <p:spPr>
          <a:xfrm>
            <a:off x="3397558" y="2122734"/>
            <a:ext cx="2348887" cy="827697"/>
          </a:xfrm>
          <a:prstGeom prst="cube">
            <a:avLst>
              <a:gd name="adj" fmla="val 63222"/>
            </a:avLst>
          </a:prstGeom>
          <a:solidFill>
            <a:schemeClr val="dk1"/>
          </a:solidFill>
          <a:ln>
            <a:noFill/>
          </a:ln>
        </p:spPr>
        <p:txBody>
          <a:bodyPr spcFirstLastPara="1" wrap="square" lIns="91400" tIns="45700" rIns="91400"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dk1"/>
              </a:solidFill>
              <a:latin typeface="Arial"/>
              <a:ea typeface="Arial"/>
              <a:cs typeface="Arial"/>
              <a:sym typeface="Arial"/>
            </a:endParaRPr>
          </a:p>
        </p:txBody>
      </p:sp>
      <p:sp>
        <p:nvSpPr>
          <p:cNvPr id="682" name="Google Shape;682;p49"/>
          <p:cNvSpPr/>
          <p:nvPr/>
        </p:nvSpPr>
        <p:spPr>
          <a:xfrm>
            <a:off x="3397558" y="1558316"/>
            <a:ext cx="2348887" cy="827697"/>
          </a:xfrm>
          <a:prstGeom prst="cube">
            <a:avLst>
              <a:gd name="adj" fmla="val 63222"/>
            </a:avLst>
          </a:prstGeom>
          <a:solidFill>
            <a:schemeClr val="lt1"/>
          </a:solidFill>
          <a:ln>
            <a:noFill/>
          </a:ln>
        </p:spPr>
        <p:txBody>
          <a:bodyPr spcFirstLastPara="1" wrap="square" lIns="91400" tIns="45700" rIns="91400"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sp>
        <p:nvSpPr>
          <p:cNvPr id="683" name="Google Shape;683;p49"/>
          <p:cNvSpPr txBox="1"/>
          <p:nvPr/>
        </p:nvSpPr>
        <p:spPr>
          <a:xfrm>
            <a:off x="5959012" y="3042559"/>
            <a:ext cx="2282996" cy="33470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575"/>
              <a:buFont typeface="Arial"/>
              <a:buNone/>
            </a:pPr>
            <a:r>
              <a:rPr lang="es-ES" sz="1575" b="1" i="0" u="none" strike="noStrike" cap="none" dirty="0">
                <a:solidFill>
                  <a:srgbClr val="003760"/>
                </a:solidFill>
                <a:latin typeface="Lato" panose="020F0502020204030203" pitchFamily="34" charset="0"/>
                <a:ea typeface="Avenir"/>
                <a:cs typeface="Avenir"/>
                <a:sym typeface="Avenir"/>
              </a:rPr>
              <a:t>BIENES Y SERVICIOS</a:t>
            </a:r>
            <a:endParaRPr sz="1400" b="0" i="0" u="none" strike="noStrike" cap="none" dirty="0">
              <a:solidFill>
                <a:srgbClr val="000000"/>
              </a:solidFill>
              <a:latin typeface="Lato" panose="020F0502020204030203" pitchFamily="34" charset="0"/>
              <a:sym typeface="Arial"/>
            </a:endParaRPr>
          </a:p>
        </p:txBody>
      </p:sp>
      <p:sp>
        <p:nvSpPr>
          <p:cNvPr id="684" name="Google Shape;684;p49"/>
          <p:cNvSpPr txBox="1"/>
          <p:nvPr/>
        </p:nvSpPr>
        <p:spPr>
          <a:xfrm>
            <a:off x="6458832" y="1388920"/>
            <a:ext cx="1779654" cy="33470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575"/>
              <a:buFont typeface="Arial"/>
              <a:buNone/>
            </a:pPr>
            <a:r>
              <a:rPr lang="es-ES" sz="1575" b="1" i="0" u="none" strike="noStrike" cap="none" dirty="0">
                <a:solidFill>
                  <a:srgbClr val="003760"/>
                </a:solidFill>
                <a:latin typeface="Lato" panose="020F0502020204030203" pitchFamily="34" charset="0"/>
                <a:ea typeface="Avenir"/>
                <a:cs typeface="Avenir"/>
                <a:sym typeface="Avenir"/>
              </a:rPr>
              <a:t>ALIMENTACIÓN</a:t>
            </a:r>
            <a:endParaRPr sz="1400" b="0" i="0" u="none" strike="noStrike" cap="none" dirty="0">
              <a:solidFill>
                <a:srgbClr val="000000"/>
              </a:solidFill>
              <a:latin typeface="Lato" panose="020F0502020204030203" pitchFamily="34" charset="0"/>
              <a:sym typeface="Arial"/>
            </a:endParaRPr>
          </a:p>
        </p:txBody>
      </p:sp>
      <p:sp>
        <p:nvSpPr>
          <p:cNvPr id="685" name="Google Shape;685;p49"/>
          <p:cNvSpPr txBox="1"/>
          <p:nvPr/>
        </p:nvSpPr>
        <p:spPr>
          <a:xfrm>
            <a:off x="876432" y="1724461"/>
            <a:ext cx="2453176" cy="300275"/>
          </a:xfrm>
          <a:prstGeom prst="rect">
            <a:avLst/>
          </a:prstGeom>
          <a:noFill/>
          <a:ln>
            <a:noFill/>
          </a:ln>
        </p:spPr>
        <p:txBody>
          <a:bodyPr spcFirstLastPara="1" wrap="square" lIns="91425" tIns="45700" rIns="91425" bIns="45700" anchor="t" anchorCtr="0">
            <a:noAutofit/>
          </a:bodyPr>
          <a:lstStyle/>
          <a:p>
            <a:pPr marL="0" marR="0" lvl="0" indent="0" algn="l" rtl="0">
              <a:lnSpc>
                <a:spcPct val="126808"/>
              </a:lnSpc>
              <a:spcBef>
                <a:spcPts val="0"/>
              </a:spcBef>
              <a:spcAft>
                <a:spcPts val="0"/>
              </a:spcAft>
              <a:buClr>
                <a:srgbClr val="000000"/>
              </a:buClr>
              <a:buSzPts val="1313"/>
              <a:buFont typeface="Arial"/>
              <a:buNone/>
            </a:pPr>
            <a:endParaRPr sz="1313" b="0" i="0" u="none" strike="noStrike" cap="none">
              <a:solidFill>
                <a:srgbClr val="000000"/>
              </a:solidFill>
              <a:latin typeface="Lato Light"/>
              <a:ea typeface="Lato Light"/>
              <a:cs typeface="Lato Light"/>
              <a:sym typeface="Lato Light"/>
            </a:endParaRPr>
          </a:p>
        </p:txBody>
      </p:sp>
      <p:sp>
        <p:nvSpPr>
          <p:cNvPr id="686" name="Google Shape;686;p49"/>
          <p:cNvSpPr txBox="1"/>
          <p:nvPr/>
        </p:nvSpPr>
        <p:spPr>
          <a:xfrm>
            <a:off x="879070" y="1388920"/>
            <a:ext cx="1284326" cy="3347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575"/>
              <a:buFont typeface="Arial"/>
              <a:buNone/>
            </a:pPr>
            <a:r>
              <a:rPr lang="es-ES" sz="1575" b="1" i="0" u="none" strike="noStrike" cap="none" dirty="0">
                <a:solidFill>
                  <a:srgbClr val="003760"/>
                </a:solidFill>
                <a:latin typeface="Lato" panose="020F0502020204030203" pitchFamily="34" charset="0"/>
                <a:ea typeface="Avenir"/>
                <a:cs typeface="Avenir"/>
                <a:sym typeface="Avenir"/>
              </a:rPr>
              <a:t>INDUSTRIA</a:t>
            </a:r>
            <a:endParaRPr sz="1400" b="0" i="0" u="none" strike="noStrike" cap="none" dirty="0">
              <a:solidFill>
                <a:srgbClr val="000000"/>
              </a:solidFill>
              <a:latin typeface="Lato" panose="020F0502020204030203" pitchFamily="34" charset="0"/>
              <a:sym typeface="Arial"/>
            </a:endParaRPr>
          </a:p>
        </p:txBody>
      </p:sp>
      <p:sp>
        <p:nvSpPr>
          <p:cNvPr id="687" name="Google Shape;687;p49"/>
          <p:cNvSpPr txBox="1"/>
          <p:nvPr/>
        </p:nvSpPr>
        <p:spPr>
          <a:xfrm>
            <a:off x="879070" y="3042559"/>
            <a:ext cx="1686680" cy="3347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575"/>
              <a:buFont typeface="Arial"/>
              <a:buNone/>
            </a:pPr>
            <a:r>
              <a:rPr lang="es-ES" sz="1575" b="1" i="0" u="none" strike="noStrike" cap="none" dirty="0">
                <a:solidFill>
                  <a:srgbClr val="003760"/>
                </a:solidFill>
                <a:latin typeface="Lato" panose="020F0502020204030203" pitchFamily="34" charset="0"/>
                <a:ea typeface="Avenir"/>
                <a:cs typeface="Avenir"/>
                <a:sym typeface="Avenir"/>
              </a:rPr>
              <a:t>ALOJAMIENTO</a:t>
            </a:r>
            <a:endParaRPr sz="1400" b="0" i="0" u="none" strike="noStrike" cap="none" dirty="0">
              <a:solidFill>
                <a:srgbClr val="000000"/>
              </a:solidFill>
              <a:latin typeface="Lato" panose="020F0502020204030203" pitchFamily="34" charset="0"/>
              <a:sym typeface="Arial"/>
            </a:endParaRPr>
          </a:p>
        </p:txBody>
      </p:sp>
      <p:sp>
        <p:nvSpPr>
          <p:cNvPr id="688" name="Google Shape;688;p49"/>
          <p:cNvSpPr/>
          <p:nvPr/>
        </p:nvSpPr>
        <p:spPr>
          <a:xfrm>
            <a:off x="8442770" y="3104745"/>
            <a:ext cx="58293" cy="891540"/>
          </a:xfrm>
          <a:prstGeom prst="rect">
            <a:avLst/>
          </a:prstGeom>
          <a:solidFill>
            <a:srgbClr val="00582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sp>
        <p:nvSpPr>
          <p:cNvPr id="689" name="Google Shape;689;p49"/>
          <p:cNvSpPr/>
          <p:nvPr/>
        </p:nvSpPr>
        <p:spPr>
          <a:xfrm>
            <a:off x="8442770" y="1440189"/>
            <a:ext cx="58293" cy="89154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sp>
        <p:nvSpPr>
          <p:cNvPr id="690" name="Google Shape;690;p49"/>
          <p:cNvSpPr/>
          <p:nvPr/>
        </p:nvSpPr>
        <p:spPr>
          <a:xfrm>
            <a:off x="646997" y="3104745"/>
            <a:ext cx="58293" cy="891540"/>
          </a:xfrm>
          <a:prstGeom prst="rect">
            <a:avLst/>
          </a:prstGeom>
          <a:solidFill>
            <a:srgbClr val="79FEB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sp>
        <p:nvSpPr>
          <p:cNvPr id="691" name="Google Shape;691;p49"/>
          <p:cNvSpPr/>
          <p:nvPr/>
        </p:nvSpPr>
        <p:spPr>
          <a:xfrm>
            <a:off x="646997" y="1440189"/>
            <a:ext cx="58293" cy="8915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25"/>
              <a:buFont typeface="Arial"/>
              <a:buNone/>
            </a:pPr>
            <a:endParaRPr sz="525" b="0" i="0" u="none" strike="noStrike" cap="none">
              <a:solidFill>
                <a:schemeClr val="lt1"/>
              </a:solidFill>
              <a:latin typeface="Arial"/>
              <a:ea typeface="Arial"/>
              <a:cs typeface="Arial"/>
              <a:sym typeface="Arial"/>
            </a:endParaRPr>
          </a:p>
        </p:txBody>
      </p:sp>
      <p:pic>
        <p:nvPicPr>
          <p:cNvPr id="692" name="Google Shape;692;p49"/>
          <p:cNvPicPr preferRelativeResize="0"/>
          <p:nvPr/>
        </p:nvPicPr>
        <p:blipFill rotWithShape="1">
          <a:blip r:embed="rId3">
            <a:alphaModFix/>
          </a:blip>
          <a:srcRect/>
          <a:stretch/>
        </p:blipFill>
        <p:spPr>
          <a:xfrm>
            <a:off x="1030970" y="1574458"/>
            <a:ext cx="773413" cy="773413"/>
          </a:xfrm>
          <a:prstGeom prst="rect">
            <a:avLst/>
          </a:prstGeom>
          <a:noFill/>
          <a:ln>
            <a:noFill/>
          </a:ln>
        </p:spPr>
      </p:pic>
      <p:pic>
        <p:nvPicPr>
          <p:cNvPr id="693" name="Google Shape;693;p49"/>
          <p:cNvPicPr preferRelativeResize="0"/>
          <p:nvPr/>
        </p:nvPicPr>
        <p:blipFill rotWithShape="1">
          <a:blip r:embed="rId4">
            <a:alphaModFix/>
          </a:blip>
          <a:srcRect/>
          <a:stretch/>
        </p:blipFill>
        <p:spPr>
          <a:xfrm>
            <a:off x="1079357" y="3363179"/>
            <a:ext cx="633106" cy="633106"/>
          </a:xfrm>
          <a:prstGeom prst="rect">
            <a:avLst/>
          </a:prstGeom>
          <a:noFill/>
          <a:ln>
            <a:noFill/>
          </a:ln>
        </p:spPr>
      </p:pic>
      <p:pic>
        <p:nvPicPr>
          <p:cNvPr id="694" name="Google Shape;694;p49"/>
          <p:cNvPicPr preferRelativeResize="0"/>
          <p:nvPr/>
        </p:nvPicPr>
        <p:blipFill rotWithShape="1">
          <a:blip r:embed="rId5">
            <a:alphaModFix/>
          </a:blip>
          <a:srcRect/>
          <a:stretch/>
        </p:blipFill>
        <p:spPr>
          <a:xfrm>
            <a:off x="7058448" y="1681953"/>
            <a:ext cx="580422" cy="580422"/>
          </a:xfrm>
          <a:prstGeom prst="rect">
            <a:avLst/>
          </a:prstGeom>
          <a:noFill/>
          <a:ln>
            <a:noFill/>
          </a:ln>
        </p:spPr>
      </p:pic>
      <p:pic>
        <p:nvPicPr>
          <p:cNvPr id="695" name="Google Shape;695;p49"/>
          <p:cNvPicPr preferRelativeResize="0"/>
          <p:nvPr/>
        </p:nvPicPr>
        <p:blipFill rotWithShape="1">
          <a:blip r:embed="rId6">
            <a:alphaModFix/>
          </a:blip>
          <a:srcRect/>
          <a:stretch/>
        </p:blipFill>
        <p:spPr>
          <a:xfrm>
            <a:off x="6872409" y="3181839"/>
            <a:ext cx="952500" cy="952500"/>
          </a:xfrm>
          <a:prstGeom prst="rect">
            <a:avLst/>
          </a:prstGeom>
          <a:noFill/>
          <a:ln>
            <a:noFill/>
          </a:ln>
        </p:spPr>
      </p:pic>
      <p:pic>
        <p:nvPicPr>
          <p:cNvPr id="696" name="Google Shape;696;p49"/>
          <p:cNvPicPr preferRelativeResize="0"/>
          <p:nvPr/>
        </p:nvPicPr>
        <p:blipFill rotWithShape="1">
          <a:blip r:embed="rId7">
            <a:alphaModFix/>
          </a:blip>
          <a:srcRect/>
          <a:stretch/>
        </p:blipFill>
        <p:spPr>
          <a:xfrm>
            <a:off x="7808663" y="4784942"/>
            <a:ext cx="1127321" cy="172917"/>
          </a:xfrm>
          <a:prstGeom prst="rect">
            <a:avLst/>
          </a:prstGeom>
          <a:noFill/>
          <a:ln>
            <a:noFill/>
          </a:ln>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pic>
        <p:nvPicPr>
          <p:cNvPr id="702" name="Google Shape;702;p50"/>
          <p:cNvPicPr preferRelativeResize="0"/>
          <p:nvPr/>
        </p:nvPicPr>
        <p:blipFill rotWithShape="1">
          <a:blip r:embed="rId3">
            <a:alphaModFix/>
          </a:blip>
          <a:srcRect/>
          <a:stretch/>
        </p:blipFill>
        <p:spPr>
          <a:xfrm>
            <a:off x="2286000" y="1289050"/>
            <a:ext cx="4572000" cy="2565400"/>
          </a:xfrm>
          <a:prstGeom prst="rect">
            <a:avLst/>
          </a:prstGeom>
          <a:noFill/>
          <a:ln>
            <a:noFill/>
          </a:ln>
        </p:spPr>
      </p:pic>
      <p:pic>
        <p:nvPicPr>
          <p:cNvPr id="703" name="Google Shape;703;p50"/>
          <p:cNvPicPr preferRelativeResize="0"/>
          <p:nvPr/>
        </p:nvPicPr>
        <p:blipFill rotWithShape="1">
          <a:blip r:embed="rId4">
            <a:alphaModFix/>
          </a:blip>
          <a:srcRect b="16360"/>
          <a:stretch/>
        </p:blipFill>
        <p:spPr>
          <a:xfrm>
            <a:off x="0" y="-7786"/>
            <a:ext cx="9144000" cy="4561351"/>
          </a:xfrm>
          <a:prstGeom prst="rect">
            <a:avLst/>
          </a:prstGeom>
          <a:noFill/>
          <a:ln>
            <a:noFill/>
          </a:ln>
        </p:spPr>
      </p:pic>
      <p:pic>
        <p:nvPicPr>
          <p:cNvPr id="704" name="Google Shape;704;p50"/>
          <p:cNvPicPr preferRelativeResize="0"/>
          <p:nvPr/>
        </p:nvPicPr>
        <p:blipFill rotWithShape="1">
          <a:blip r:embed="rId5">
            <a:alphaModFix/>
          </a:blip>
          <a:srcRect/>
          <a:stretch/>
        </p:blipFill>
        <p:spPr>
          <a:xfrm>
            <a:off x="4242082" y="1080623"/>
            <a:ext cx="952500" cy="952500"/>
          </a:xfrm>
          <a:prstGeom prst="rect">
            <a:avLst/>
          </a:prstGeom>
          <a:noFill/>
          <a:ln>
            <a:noFill/>
          </a:ln>
        </p:spPr>
      </p:pic>
      <p:sp>
        <p:nvSpPr>
          <p:cNvPr id="705" name="Google Shape;705;p50"/>
          <p:cNvSpPr txBox="1"/>
          <p:nvPr/>
        </p:nvSpPr>
        <p:spPr>
          <a:xfrm>
            <a:off x="4100052" y="589935"/>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6" name="Google Shape;706;p50"/>
          <p:cNvSpPr txBox="1"/>
          <p:nvPr/>
        </p:nvSpPr>
        <p:spPr>
          <a:xfrm>
            <a:off x="2613704" y="492401"/>
            <a:ext cx="4630361" cy="46162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s-ES" sz="4000" b="1" i="0" u="none" strike="noStrike" cap="none" dirty="0">
                <a:solidFill>
                  <a:srgbClr val="005827"/>
                </a:solidFill>
                <a:latin typeface="Lato Black" panose="020B0604020202020204" charset="0"/>
                <a:ea typeface="Lato Light"/>
                <a:cs typeface="Lato Light"/>
                <a:sym typeface="Lato Light"/>
              </a:rPr>
              <a:t>SOSTENIBILIDAD</a:t>
            </a:r>
            <a:endParaRPr sz="4000" b="0" i="0" u="none" strike="noStrike" cap="none" dirty="0">
              <a:solidFill>
                <a:srgbClr val="005827"/>
              </a:solidFill>
              <a:latin typeface="Lato Black" panose="020B0604020202020204" charset="0"/>
              <a:ea typeface="Lato Light"/>
              <a:cs typeface="Lato Light"/>
              <a:sym typeface="Lato Light"/>
            </a:endParaRPr>
          </a:p>
        </p:txBody>
      </p:sp>
      <p:sp>
        <p:nvSpPr>
          <p:cNvPr id="707" name="Google Shape;707;p50"/>
          <p:cNvSpPr txBox="1"/>
          <p:nvPr/>
        </p:nvSpPr>
        <p:spPr>
          <a:xfrm>
            <a:off x="6449961" y="894735"/>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8" name="Google Shape;708;p50"/>
          <p:cNvSpPr txBox="1"/>
          <p:nvPr/>
        </p:nvSpPr>
        <p:spPr>
          <a:xfrm>
            <a:off x="2439043" y="1577417"/>
            <a:ext cx="1605678" cy="40006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005827"/>
                </a:solidFill>
                <a:latin typeface="Lato" panose="020F0502020204030203" pitchFamily="34" charset="0"/>
                <a:ea typeface="Lato Light"/>
                <a:cs typeface="Lato Light"/>
                <a:sym typeface="Lato Light"/>
              </a:rPr>
              <a:t>CONSUMO</a:t>
            </a:r>
            <a:endParaRPr sz="2000" b="0" i="0" u="none" strike="noStrike" cap="none" dirty="0">
              <a:solidFill>
                <a:srgbClr val="005827"/>
              </a:solidFill>
              <a:latin typeface="Lato" panose="020F0502020204030203" pitchFamily="34" charset="0"/>
              <a:ea typeface="Lato Light"/>
              <a:cs typeface="Lato Light"/>
              <a:sym typeface="Lato Light"/>
            </a:endParaRPr>
          </a:p>
        </p:txBody>
      </p:sp>
      <p:sp>
        <p:nvSpPr>
          <p:cNvPr id="709" name="Google Shape;709;p50"/>
          <p:cNvSpPr txBox="1"/>
          <p:nvPr/>
        </p:nvSpPr>
        <p:spPr>
          <a:xfrm>
            <a:off x="5459912" y="1569963"/>
            <a:ext cx="1636211" cy="40006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s-ES" sz="2000" b="0" i="0" u="none" strike="noStrike" cap="none" dirty="0">
                <a:solidFill>
                  <a:srgbClr val="005827"/>
                </a:solidFill>
                <a:latin typeface="Lato" panose="020F0502020204030203" pitchFamily="34" charset="0"/>
                <a:ea typeface="Lato Light"/>
                <a:cs typeface="Lato Light"/>
                <a:sym typeface="Lato Light"/>
              </a:rPr>
              <a:t>NECESITO</a:t>
            </a:r>
            <a:endParaRPr sz="2000" b="0" i="0" u="none" strike="noStrike" cap="none" dirty="0">
              <a:solidFill>
                <a:srgbClr val="005827"/>
              </a:solidFill>
              <a:latin typeface="Lato" panose="020F0502020204030203" pitchFamily="34" charset="0"/>
              <a:ea typeface="Lato Light"/>
              <a:cs typeface="Lato Light"/>
              <a:sym typeface="Lato Light"/>
            </a:endParaRPr>
          </a:p>
        </p:txBody>
      </p:sp>
      <p:sp>
        <p:nvSpPr>
          <p:cNvPr id="710" name="Google Shape;710;p50"/>
          <p:cNvSpPr txBox="1"/>
          <p:nvPr/>
        </p:nvSpPr>
        <p:spPr>
          <a:xfrm>
            <a:off x="7478038" y="4935255"/>
            <a:ext cx="184731"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TemaEDUCACLIMA">
  <a:themeElements>
    <a:clrScheme name="educaclima">
      <a:dk1>
        <a:srgbClr val="00B050"/>
      </a:dk1>
      <a:lt1>
        <a:srgbClr val="92D050"/>
      </a:lt1>
      <a:dk2>
        <a:srgbClr val="0070C0"/>
      </a:dk2>
      <a:lt2>
        <a:srgbClr val="DEE9F2"/>
      </a:lt2>
      <a:accent1>
        <a:srgbClr val="00B050"/>
      </a:accent1>
      <a:accent2>
        <a:srgbClr val="FF6300"/>
      </a:accent2>
      <a:accent3>
        <a:srgbClr val="0070C0"/>
      </a:accent3>
      <a:accent4>
        <a:srgbClr val="6611CC"/>
      </a:accent4>
      <a:accent5>
        <a:srgbClr val="00B050"/>
      </a:accent5>
      <a:accent6>
        <a:srgbClr val="92D050"/>
      </a:accent6>
      <a:hlink>
        <a:srgbClr val="FF6300"/>
      </a:hlink>
      <a:folHlink>
        <a:srgbClr val="37454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1413</Words>
  <Application>Microsoft Office PowerPoint</Application>
  <PresentationFormat>Presentación en pantalla (16:9)</PresentationFormat>
  <Paragraphs>129</Paragraphs>
  <Slides>17</Slides>
  <Notes>16</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17</vt:i4>
      </vt:variant>
    </vt:vector>
  </HeadingPairs>
  <TitlesOfParts>
    <vt:vector size="27" baseType="lpstr">
      <vt:lpstr>Arial</vt:lpstr>
      <vt:lpstr>Lato Light</vt:lpstr>
      <vt:lpstr>Lato</vt:lpstr>
      <vt:lpstr>Josefin Sans SemiBold</vt:lpstr>
      <vt:lpstr>Roboto Slab</vt:lpstr>
      <vt:lpstr>Calibri</vt:lpstr>
      <vt:lpstr>Lato Black</vt:lpstr>
      <vt:lpstr>Avenir</vt:lpstr>
      <vt:lpstr>Roboto</vt:lpstr>
      <vt:lpstr>TemaEDUCACLIMA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Olga</dc:creator>
  <cp:lastModifiedBy>Olga</cp:lastModifiedBy>
  <cp:revision>32</cp:revision>
  <dcterms:modified xsi:type="dcterms:W3CDTF">2020-12-15T08:33:57Z</dcterms:modified>
</cp:coreProperties>
</file>