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tiff" ContentType="image/tiff"/>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2.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9"/>
  </p:notesMasterIdLst>
  <p:sldIdLst>
    <p:sldId id="299" r:id="rId2"/>
    <p:sldId id="296" r:id="rId3"/>
    <p:sldId id="292" r:id="rId4"/>
    <p:sldId id="261" r:id="rId5"/>
    <p:sldId id="267" r:id="rId6"/>
    <p:sldId id="278" r:id="rId7"/>
    <p:sldId id="286" r:id="rId8"/>
    <p:sldId id="284" r:id="rId9"/>
    <p:sldId id="300" r:id="rId10"/>
    <p:sldId id="293" r:id="rId11"/>
    <p:sldId id="289" r:id="rId12"/>
    <p:sldId id="298" r:id="rId13"/>
    <p:sldId id="291" r:id="rId14"/>
    <p:sldId id="290" r:id="rId15"/>
    <p:sldId id="285" r:id="rId16"/>
    <p:sldId id="294" r:id="rId17"/>
    <p:sldId id="295" r:id="rId18"/>
  </p:sldIdLst>
  <p:sldSz cx="12192000" cy="6858000"/>
  <p:notesSz cx="6858000" cy="9144000"/>
  <p:defaultText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FA841"/>
    <a:srgbClr val="E2DFC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3603" autoAdjust="0"/>
    <p:restoredTop sz="56371" autoAdjust="0"/>
  </p:normalViewPr>
  <p:slideViewPr>
    <p:cSldViewPr snapToGrid="0" snapToObjects="1">
      <p:cViewPr varScale="1">
        <p:scale>
          <a:sx n="66" d="100"/>
          <a:sy n="66" d="100"/>
        </p:scale>
        <p:origin x="2028" y="72"/>
      </p:cViewPr>
      <p:guideLst>
        <p:guide orient="horz" pos="2160"/>
        <p:guide pos="3840"/>
      </p:guideLst>
    </p:cSldViewPr>
  </p:slideViewPr>
  <p:notesTextViewPr>
    <p:cViewPr>
      <p:scale>
        <a:sx n="1" d="1"/>
        <a:sy n="1" d="1"/>
      </p:scale>
      <p:origin x="0" y="0"/>
    </p:cViewPr>
  </p:notesTextViewPr>
  <p:sorterViewPr>
    <p:cViewPr>
      <p:scale>
        <a:sx n="100" d="100"/>
        <a:sy n="100" d="100"/>
      </p:scale>
      <p:origin x="0" y="0"/>
    </p:cViewPr>
  </p:sorterViewPr>
  <p:notesViewPr>
    <p:cSldViewPr snapToGrid="0" snapToObjects="1">
      <p:cViewPr varScale="1">
        <p:scale>
          <a:sx n="51" d="100"/>
          <a:sy n="51" d="100"/>
        </p:scale>
        <p:origin x="2692" y="2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diagrams/_rels/data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image" Target="../media/image11.png"/></Relationships>
</file>

<file path=ppt/diagrams/_rels/drawing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image" Target="../media/image11.png"/></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9B6C40A-A958-4CD1-95FA-8A9F1DB062EC}" type="doc">
      <dgm:prSet loTypeId="urn:microsoft.com/office/officeart/2005/8/layout/balance1" loCatId="relationship" qsTypeId="urn:microsoft.com/office/officeart/2005/8/quickstyle/simple1" qsCatId="simple" csTypeId="urn:microsoft.com/office/officeart/2005/8/colors/colorful1" csCatId="colorful" phldr="1"/>
      <dgm:spPr/>
      <dgm:t>
        <a:bodyPr/>
        <a:lstStyle/>
        <a:p>
          <a:endParaRPr lang="es-ES"/>
        </a:p>
      </dgm:t>
    </dgm:pt>
    <dgm:pt modelId="{4F184E39-4185-44FB-9DC3-C3C23475749F}">
      <dgm:prSet phldrT="[Texto]">
        <dgm:style>
          <a:lnRef idx="2">
            <a:schemeClr val="accent2">
              <a:shade val="50000"/>
            </a:schemeClr>
          </a:lnRef>
          <a:fillRef idx="1">
            <a:schemeClr val="accent2"/>
          </a:fillRef>
          <a:effectRef idx="0">
            <a:schemeClr val="accent2"/>
          </a:effectRef>
          <a:fontRef idx="minor">
            <a:schemeClr val="lt1"/>
          </a:fontRef>
        </dgm:style>
      </dgm:prSet>
      <dgm:spPr>
        <a:solidFill>
          <a:schemeClr val="accent2">
            <a:lumMod val="75000"/>
          </a:schemeClr>
        </a:solidFill>
        <a:ln>
          <a:noFill/>
        </a:ln>
      </dgm:spPr>
      <dgm:t>
        <a:bodyPr/>
        <a:lstStyle/>
        <a:p>
          <a:r>
            <a:rPr lang="es-ES" b="1" dirty="0">
              <a:solidFill>
                <a:schemeClr val="bg1"/>
              </a:solidFill>
              <a:latin typeface="Avenir Black"/>
            </a:rPr>
            <a:t>Energías de origen fósil</a:t>
          </a:r>
        </a:p>
      </dgm:t>
    </dgm:pt>
    <dgm:pt modelId="{5183923F-FCD0-4EF2-98F7-9C1DE840B362}" type="parTrans" cxnId="{AD47757A-6953-4037-B120-42173771F152}">
      <dgm:prSet/>
      <dgm:spPr/>
      <dgm:t>
        <a:bodyPr/>
        <a:lstStyle/>
        <a:p>
          <a:endParaRPr lang="es-ES"/>
        </a:p>
      </dgm:t>
    </dgm:pt>
    <dgm:pt modelId="{371A5A47-95A2-48A0-8191-D7998AF4061E}" type="sibTrans" cxnId="{AD47757A-6953-4037-B120-42173771F152}">
      <dgm:prSet/>
      <dgm:spPr/>
      <dgm:t>
        <a:bodyPr/>
        <a:lstStyle/>
        <a:p>
          <a:endParaRPr lang="es-ES"/>
        </a:p>
      </dgm:t>
    </dgm:pt>
    <dgm:pt modelId="{A7BD8C37-D753-44CD-8117-3938AF2F2C19}">
      <dgm:prSet phldrT="[Texto]" custT="1"/>
      <dgm:spPr/>
      <dgm:t>
        <a:bodyPr/>
        <a:lstStyle/>
        <a:p>
          <a:r>
            <a:rPr lang="es-ES" sz="1800" dirty="0">
              <a:latin typeface="Avenir Light"/>
            </a:rPr>
            <a:t>Emisiones de CO2</a:t>
          </a:r>
        </a:p>
      </dgm:t>
    </dgm:pt>
    <dgm:pt modelId="{76AF1423-0DE2-4000-A1C8-A4358B1113E2}" type="parTrans" cxnId="{00E0FD02-C3D7-479D-B994-AE44C50B6315}">
      <dgm:prSet/>
      <dgm:spPr/>
      <dgm:t>
        <a:bodyPr/>
        <a:lstStyle/>
        <a:p>
          <a:endParaRPr lang="es-ES"/>
        </a:p>
      </dgm:t>
    </dgm:pt>
    <dgm:pt modelId="{F92A0266-25DC-49D3-B241-228B160883F8}" type="sibTrans" cxnId="{00E0FD02-C3D7-479D-B994-AE44C50B6315}">
      <dgm:prSet/>
      <dgm:spPr/>
      <dgm:t>
        <a:bodyPr/>
        <a:lstStyle/>
        <a:p>
          <a:endParaRPr lang="es-ES"/>
        </a:p>
      </dgm:t>
    </dgm:pt>
    <dgm:pt modelId="{A7FE2B72-AD6D-4DC2-8AE6-AB8941269CB5}">
      <dgm:prSet phldrT="[Texto]">
        <dgm:style>
          <a:lnRef idx="2">
            <a:schemeClr val="accent6">
              <a:shade val="50000"/>
            </a:schemeClr>
          </a:lnRef>
          <a:fillRef idx="1">
            <a:schemeClr val="accent6"/>
          </a:fillRef>
          <a:effectRef idx="0">
            <a:schemeClr val="accent6"/>
          </a:effectRef>
          <a:fontRef idx="minor">
            <a:schemeClr val="lt1"/>
          </a:fontRef>
        </dgm:style>
      </dgm:prSet>
      <dgm:spPr>
        <a:solidFill>
          <a:schemeClr val="accent6">
            <a:lumMod val="75000"/>
          </a:schemeClr>
        </a:solidFill>
        <a:ln>
          <a:noFill/>
        </a:ln>
      </dgm:spPr>
      <dgm:t>
        <a:bodyPr/>
        <a:lstStyle/>
        <a:p>
          <a:r>
            <a:rPr lang="es-ES" b="1" dirty="0">
              <a:solidFill>
                <a:schemeClr val="bg1"/>
              </a:solidFill>
              <a:latin typeface="Avenir Black"/>
            </a:rPr>
            <a:t>Energías renovables</a:t>
          </a:r>
        </a:p>
      </dgm:t>
    </dgm:pt>
    <dgm:pt modelId="{7B20C2BC-55D0-4967-87D9-A63F21AA3FC7}" type="parTrans" cxnId="{C98B3436-3B9E-45D6-B9F1-649C8FA1534F}">
      <dgm:prSet/>
      <dgm:spPr/>
      <dgm:t>
        <a:bodyPr/>
        <a:lstStyle/>
        <a:p>
          <a:endParaRPr lang="es-ES"/>
        </a:p>
      </dgm:t>
    </dgm:pt>
    <dgm:pt modelId="{BB4472EB-E267-486D-AAE7-F788DB8BD943}" type="sibTrans" cxnId="{C98B3436-3B9E-45D6-B9F1-649C8FA1534F}">
      <dgm:prSet/>
      <dgm:spPr/>
      <dgm:t>
        <a:bodyPr/>
        <a:lstStyle/>
        <a:p>
          <a:endParaRPr lang="es-ES"/>
        </a:p>
      </dgm:t>
    </dgm:pt>
    <dgm:pt modelId="{9C650C7C-EB6A-4E21-9E4F-539F4562F17B}">
      <dgm:prSet phldrT="[Texto]" custT="1"/>
      <dgm:spPr/>
      <dgm:t>
        <a:bodyPr/>
        <a:lstStyle/>
        <a:p>
          <a:r>
            <a:rPr lang="es-ES" sz="1800" dirty="0">
              <a:latin typeface="Avenir Light"/>
            </a:rPr>
            <a:t>Libre de emisiones en operación</a:t>
          </a:r>
        </a:p>
      </dgm:t>
    </dgm:pt>
    <dgm:pt modelId="{79D2626D-A399-4FEA-9098-6F979C18408C}" type="parTrans" cxnId="{F2387CE5-5BFA-4FA8-9474-121562193338}">
      <dgm:prSet/>
      <dgm:spPr/>
      <dgm:t>
        <a:bodyPr/>
        <a:lstStyle/>
        <a:p>
          <a:endParaRPr lang="es-ES"/>
        </a:p>
      </dgm:t>
    </dgm:pt>
    <dgm:pt modelId="{41AC9D0A-5F14-4511-9D35-6FB5468A9FAA}" type="sibTrans" cxnId="{F2387CE5-5BFA-4FA8-9474-121562193338}">
      <dgm:prSet/>
      <dgm:spPr/>
      <dgm:t>
        <a:bodyPr/>
        <a:lstStyle/>
        <a:p>
          <a:endParaRPr lang="es-ES"/>
        </a:p>
      </dgm:t>
    </dgm:pt>
    <dgm:pt modelId="{09DCB3E0-3DFB-44FE-A6A7-83601F254DE9}">
      <dgm:prSet phldrT="[Texto]" custT="1"/>
      <dgm:spPr/>
      <dgm:t>
        <a:bodyPr/>
        <a:lstStyle/>
        <a:p>
          <a:r>
            <a:rPr lang="es-ES" sz="1800" dirty="0">
              <a:latin typeface="Avenir Light"/>
            </a:rPr>
            <a:t>Otros contaminantes</a:t>
          </a:r>
        </a:p>
      </dgm:t>
    </dgm:pt>
    <dgm:pt modelId="{19219C45-9295-489D-A037-E4FF696187DC}" type="parTrans" cxnId="{1A9B185D-48DA-487D-8528-4DECDE951112}">
      <dgm:prSet/>
      <dgm:spPr/>
      <dgm:t>
        <a:bodyPr/>
        <a:lstStyle/>
        <a:p>
          <a:endParaRPr lang="es-ES"/>
        </a:p>
      </dgm:t>
    </dgm:pt>
    <dgm:pt modelId="{7ACD3D77-2BAF-45E5-A625-E81C258DA399}" type="sibTrans" cxnId="{1A9B185D-48DA-487D-8528-4DECDE951112}">
      <dgm:prSet/>
      <dgm:spPr/>
      <dgm:t>
        <a:bodyPr/>
        <a:lstStyle/>
        <a:p>
          <a:endParaRPr lang="es-ES"/>
        </a:p>
      </dgm:t>
    </dgm:pt>
    <dgm:pt modelId="{B1EFD757-CC10-4DBF-AC32-4DCBA296FBF1}">
      <dgm:prSet phldrT="[Texto]" custT="1"/>
      <dgm:spPr/>
      <dgm:t>
        <a:bodyPr/>
        <a:lstStyle/>
        <a:p>
          <a:r>
            <a:rPr lang="es-ES" sz="1800" dirty="0">
              <a:latin typeface="Avenir Light"/>
            </a:rPr>
            <a:t>Instalaciones distribuidas</a:t>
          </a:r>
        </a:p>
      </dgm:t>
    </dgm:pt>
    <dgm:pt modelId="{D5556C1B-FDC3-4AD4-A15C-06C9B4F10526}" type="parTrans" cxnId="{4AB2BFB2-B1FC-437B-9670-77CDDC5A8922}">
      <dgm:prSet/>
      <dgm:spPr/>
      <dgm:t>
        <a:bodyPr/>
        <a:lstStyle/>
        <a:p>
          <a:endParaRPr lang="es-ES"/>
        </a:p>
      </dgm:t>
    </dgm:pt>
    <dgm:pt modelId="{C662AB87-F973-4F4A-B453-6C3D1A20C89E}" type="sibTrans" cxnId="{4AB2BFB2-B1FC-437B-9670-77CDDC5A8922}">
      <dgm:prSet/>
      <dgm:spPr/>
      <dgm:t>
        <a:bodyPr/>
        <a:lstStyle/>
        <a:p>
          <a:endParaRPr lang="es-ES"/>
        </a:p>
      </dgm:t>
    </dgm:pt>
    <dgm:pt modelId="{28C56E62-A20E-4AC0-AE06-B9CEFFC8233A}">
      <dgm:prSet phldrT="[Texto]" custT="1"/>
      <dgm:spPr/>
      <dgm:t>
        <a:bodyPr/>
        <a:lstStyle/>
        <a:p>
          <a:r>
            <a:rPr lang="es-ES" sz="1800" dirty="0">
              <a:latin typeface="Avenir Light"/>
            </a:rPr>
            <a:t>Inagotables</a:t>
          </a:r>
        </a:p>
      </dgm:t>
    </dgm:pt>
    <dgm:pt modelId="{C4B0B72F-C969-45DA-9F73-522C835F27C1}" type="parTrans" cxnId="{76C8182C-CA71-44FC-8CFA-EE85F486E794}">
      <dgm:prSet/>
      <dgm:spPr/>
      <dgm:t>
        <a:bodyPr/>
        <a:lstStyle/>
        <a:p>
          <a:endParaRPr lang="es-ES"/>
        </a:p>
      </dgm:t>
    </dgm:pt>
    <dgm:pt modelId="{4ABB83DA-04B4-4765-B85F-F62726A59D83}" type="sibTrans" cxnId="{76C8182C-CA71-44FC-8CFA-EE85F486E794}">
      <dgm:prSet/>
      <dgm:spPr/>
      <dgm:t>
        <a:bodyPr/>
        <a:lstStyle/>
        <a:p>
          <a:endParaRPr lang="es-ES"/>
        </a:p>
      </dgm:t>
    </dgm:pt>
    <dgm:pt modelId="{A68D07FA-3255-4750-9058-E9D5440D136C}">
      <dgm:prSet phldrT="[Texto]" custT="1"/>
      <dgm:spPr/>
      <dgm:t>
        <a:bodyPr/>
        <a:lstStyle/>
        <a:p>
          <a:r>
            <a:rPr lang="es-ES" sz="1800" dirty="0">
              <a:latin typeface="Avenir Light"/>
            </a:rPr>
            <a:t>Independencia energética</a:t>
          </a:r>
        </a:p>
      </dgm:t>
    </dgm:pt>
    <dgm:pt modelId="{DD86BE30-A55F-4C69-82FC-29F5BD8B76F0}" type="parTrans" cxnId="{F0272A7C-285F-4A53-901E-675DE3224CFC}">
      <dgm:prSet/>
      <dgm:spPr/>
      <dgm:t>
        <a:bodyPr/>
        <a:lstStyle/>
        <a:p>
          <a:endParaRPr lang="es-ES"/>
        </a:p>
      </dgm:t>
    </dgm:pt>
    <dgm:pt modelId="{610383FB-F375-4147-84E8-B4EA32C45191}" type="sibTrans" cxnId="{F0272A7C-285F-4A53-901E-675DE3224CFC}">
      <dgm:prSet/>
      <dgm:spPr/>
      <dgm:t>
        <a:bodyPr/>
        <a:lstStyle/>
        <a:p>
          <a:endParaRPr lang="es-ES"/>
        </a:p>
      </dgm:t>
    </dgm:pt>
    <dgm:pt modelId="{80EB8065-032E-4102-BE56-18682B458022}">
      <dgm:prSet phldrT="[Texto]" custT="1"/>
      <dgm:spPr/>
      <dgm:t>
        <a:bodyPr/>
        <a:lstStyle/>
        <a:p>
          <a:r>
            <a:rPr lang="es-ES" sz="1800" dirty="0">
              <a:latin typeface="Avenir Light"/>
            </a:rPr>
            <a:t>Residuos</a:t>
          </a:r>
        </a:p>
      </dgm:t>
    </dgm:pt>
    <dgm:pt modelId="{3486A67B-CBEB-435B-9399-EA085D2F1CFB}" type="parTrans" cxnId="{2F45D5C6-2487-40D2-9967-CE914E5C8834}">
      <dgm:prSet/>
      <dgm:spPr/>
      <dgm:t>
        <a:bodyPr/>
        <a:lstStyle/>
        <a:p>
          <a:endParaRPr lang="es-ES"/>
        </a:p>
      </dgm:t>
    </dgm:pt>
    <dgm:pt modelId="{F6C908FE-A8A4-40DB-B113-6CF71BC02504}" type="sibTrans" cxnId="{2F45D5C6-2487-40D2-9967-CE914E5C8834}">
      <dgm:prSet/>
      <dgm:spPr/>
      <dgm:t>
        <a:bodyPr/>
        <a:lstStyle/>
        <a:p>
          <a:endParaRPr lang="es-ES"/>
        </a:p>
      </dgm:t>
    </dgm:pt>
    <dgm:pt modelId="{F32463C1-3D08-4413-96CC-C0CFCCB82B43}" type="pres">
      <dgm:prSet presAssocID="{F9B6C40A-A958-4CD1-95FA-8A9F1DB062EC}" presName="outerComposite" presStyleCnt="0">
        <dgm:presLayoutVars>
          <dgm:chMax val="2"/>
          <dgm:animLvl val="lvl"/>
          <dgm:resizeHandles val="exact"/>
        </dgm:presLayoutVars>
      </dgm:prSet>
      <dgm:spPr/>
    </dgm:pt>
    <dgm:pt modelId="{0FCF7256-B2E7-4E1A-9165-E35183C78F7D}" type="pres">
      <dgm:prSet presAssocID="{F9B6C40A-A958-4CD1-95FA-8A9F1DB062EC}" presName="dummyMaxCanvas" presStyleCnt="0"/>
      <dgm:spPr/>
    </dgm:pt>
    <dgm:pt modelId="{E98EA33E-917D-40B4-A5F4-F0C4598C5003}" type="pres">
      <dgm:prSet presAssocID="{F9B6C40A-A958-4CD1-95FA-8A9F1DB062EC}" presName="parentComposite" presStyleCnt="0"/>
      <dgm:spPr/>
    </dgm:pt>
    <dgm:pt modelId="{221C1BA3-B56A-44D9-8309-050B8F775F50}" type="pres">
      <dgm:prSet presAssocID="{F9B6C40A-A958-4CD1-95FA-8A9F1DB062EC}" presName="parent1" presStyleLbl="alignAccFollowNode1" presStyleIdx="0" presStyleCnt="4" custScaleX="143828" custLinFactNeighborX="-9600">
        <dgm:presLayoutVars>
          <dgm:chMax val="4"/>
        </dgm:presLayoutVars>
      </dgm:prSet>
      <dgm:spPr/>
    </dgm:pt>
    <dgm:pt modelId="{3692D20F-4FA2-4C65-8583-5BFFDE880BB6}" type="pres">
      <dgm:prSet presAssocID="{F9B6C40A-A958-4CD1-95FA-8A9F1DB062EC}" presName="parent2" presStyleLbl="alignAccFollowNode1" presStyleIdx="1" presStyleCnt="4" custScaleX="143828" custLinFactNeighborX="10200">
        <dgm:presLayoutVars>
          <dgm:chMax val="4"/>
        </dgm:presLayoutVars>
      </dgm:prSet>
      <dgm:spPr/>
    </dgm:pt>
    <dgm:pt modelId="{ED342EE6-0996-442E-A25E-CFD7D3525EE0}" type="pres">
      <dgm:prSet presAssocID="{F9B6C40A-A958-4CD1-95FA-8A9F1DB062EC}" presName="childrenComposite" presStyleCnt="0"/>
      <dgm:spPr/>
    </dgm:pt>
    <dgm:pt modelId="{8C8E0A27-1E5D-42BA-9D5F-2432C24E4E6D}" type="pres">
      <dgm:prSet presAssocID="{F9B6C40A-A958-4CD1-95FA-8A9F1DB062EC}" presName="dummyMaxCanvas_ChildArea" presStyleCnt="0"/>
      <dgm:spPr/>
    </dgm:pt>
    <dgm:pt modelId="{999FF8A9-0FDD-4654-980D-C632678A7209}" type="pres">
      <dgm:prSet presAssocID="{F9B6C40A-A958-4CD1-95FA-8A9F1DB062EC}" presName="fulcrum" presStyleLbl="alignAccFollowNode1" presStyleIdx="2" presStyleCnt="4"/>
      <dgm:spPr/>
    </dgm:pt>
    <dgm:pt modelId="{A7930632-5567-4308-B6BA-6800EE77EC8B}" type="pres">
      <dgm:prSet presAssocID="{F9B6C40A-A958-4CD1-95FA-8A9F1DB062EC}" presName="balance_34" presStyleLbl="alignAccFollowNode1" presStyleIdx="3" presStyleCnt="4" custScaleX="123555">
        <dgm:presLayoutVars>
          <dgm:bulletEnabled val="1"/>
        </dgm:presLayoutVars>
      </dgm:prSet>
      <dgm:spPr/>
    </dgm:pt>
    <dgm:pt modelId="{9A75CA22-B793-4961-8231-66CDAF95586C}" type="pres">
      <dgm:prSet presAssocID="{F9B6C40A-A958-4CD1-95FA-8A9F1DB062EC}" presName="right_34_1" presStyleLbl="node1" presStyleIdx="0" presStyleCnt="7" custScaleX="124226">
        <dgm:presLayoutVars>
          <dgm:bulletEnabled val="1"/>
        </dgm:presLayoutVars>
      </dgm:prSet>
      <dgm:spPr/>
    </dgm:pt>
    <dgm:pt modelId="{0AE59729-B2A2-44B3-A438-113CDBCF9DFC}" type="pres">
      <dgm:prSet presAssocID="{F9B6C40A-A958-4CD1-95FA-8A9F1DB062EC}" presName="right_34_2" presStyleLbl="node1" presStyleIdx="1" presStyleCnt="7" custScaleX="124226">
        <dgm:presLayoutVars>
          <dgm:bulletEnabled val="1"/>
        </dgm:presLayoutVars>
      </dgm:prSet>
      <dgm:spPr/>
    </dgm:pt>
    <dgm:pt modelId="{89C2D081-0CE5-491E-8482-1874788C925F}" type="pres">
      <dgm:prSet presAssocID="{F9B6C40A-A958-4CD1-95FA-8A9F1DB062EC}" presName="right_34_3" presStyleLbl="node1" presStyleIdx="2" presStyleCnt="7" custScaleX="124226">
        <dgm:presLayoutVars>
          <dgm:bulletEnabled val="1"/>
        </dgm:presLayoutVars>
      </dgm:prSet>
      <dgm:spPr/>
    </dgm:pt>
    <dgm:pt modelId="{B99A8B65-4F4E-475E-9E6A-FD4F3461C6F7}" type="pres">
      <dgm:prSet presAssocID="{F9B6C40A-A958-4CD1-95FA-8A9F1DB062EC}" presName="right_34_4" presStyleLbl="node1" presStyleIdx="3" presStyleCnt="7" custScaleX="124226">
        <dgm:presLayoutVars>
          <dgm:bulletEnabled val="1"/>
        </dgm:presLayoutVars>
      </dgm:prSet>
      <dgm:spPr/>
    </dgm:pt>
    <dgm:pt modelId="{31B35D62-7F2C-4097-A237-E75FF386C952}" type="pres">
      <dgm:prSet presAssocID="{F9B6C40A-A958-4CD1-95FA-8A9F1DB062EC}" presName="left_34_1" presStyleLbl="node1" presStyleIdx="4" presStyleCnt="7" custScaleX="124226">
        <dgm:presLayoutVars>
          <dgm:bulletEnabled val="1"/>
        </dgm:presLayoutVars>
      </dgm:prSet>
      <dgm:spPr/>
    </dgm:pt>
    <dgm:pt modelId="{67AA505F-C5E3-45FA-B816-2137EF7A23CF}" type="pres">
      <dgm:prSet presAssocID="{F9B6C40A-A958-4CD1-95FA-8A9F1DB062EC}" presName="left_34_2" presStyleLbl="node1" presStyleIdx="5" presStyleCnt="7" custScaleX="124226">
        <dgm:presLayoutVars>
          <dgm:bulletEnabled val="1"/>
        </dgm:presLayoutVars>
      </dgm:prSet>
      <dgm:spPr/>
    </dgm:pt>
    <dgm:pt modelId="{533A9236-F343-4E49-B2C2-3021FBA78044}" type="pres">
      <dgm:prSet presAssocID="{F9B6C40A-A958-4CD1-95FA-8A9F1DB062EC}" presName="left_34_3" presStyleLbl="node1" presStyleIdx="6" presStyleCnt="7" custScaleX="124226" custLinFactNeighborX="-3813" custLinFactNeighborY="-9404">
        <dgm:presLayoutVars>
          <dgm:bulletEnabled val="1"/>
        </dgm:presLayoutVars>
      </dgm:prSet>
      <dgm:spPr/>
    </dgm:pt>
  </dgm:ptLst>
  <dgm:cxnLst>
    <dgm:cxn modelId="{00E0FD02-C3D7-479D-B994-AE44C50B6315}" srcId="{4F184E39-4185-44FB-9DC3-C3C23475749F}" destId="{A7BD8C37-D753-44CD-8117-3938AF2F2C19}" srcOrd="0" destOrd="0" parTransId="{76AF1423-0DE2-4000-A1C8-A4358B1113E2}" sibTransId="{F92A0266-25DC-49D3-B241-228B160883F8}"/>
    <dgm:cxn modelId="{76C8182C-CA71-44FC-8CFA-EE85F486E794}" srcId="{A7FE2B72-AD6D-4DC2-8AE6-AB8941269CB5}" destId="{28C56E62-A20E-4AC0-AE06-B9CEFFC8233A}" srcOrd="2" destOrd="0" parTransId="{C4B0B72F-C969-45DA-9F73-522C835F27C1}" sibTransId="{4ABB83DA-04B4-4765-B85F-F62726A59D83}"/>
    <dgm:cxn modelId="{C98B3436-3B9E-45D6-B9F1-649C8FA1534F}" srcId="{F9B6C40A-A958-4CD1-95FA-8A9F1DB062EC}" destId="{A7FE2B72-AD6D-4DC2-8AE6-AB8941269CB5}" srcOrd="1" destOrd="0" parTransId="{7B20C2BC-55D0-4967-87D9-A63F21AA3FC7}" sibTransId="{BB4472EB-E267-486D-AAE7-F788DB8BD943}"/>
    <dgm:cxn modelId="{12091D38-60A3-426D-9C23-0EC18395408E}" type="presOf" srcId="{A7FE2B72-AD6D-4DC2-8AE6-AB8941269CB5}" destId="{3692D20F-4FA2-4C65-8583-5BFFDE880BB6}" srcOrd="0" destOrd="0" presId="urn:microsoft.com/office/officeart/2005/8/layout/balance1"/>
    <dgm:cxn modelId="{5B562E3A-8E72-4E8C-9571-D35E5F981305}" type="presOf" srcId="{F9B6C40A-A958-4CD1-95FA-8A9F1DB062EC}" destId="{F32463C1-3D08-4413-96CC-C0CFCCB82B43}" srcOrd="0" destOrd="0" presId="urn:microsoft.com/office/officeart/2005/8/layout/balance1"/>
    <dgm:cxn modelId="{2F86D140-F4EA-4EBA-B38D-3EAE7EAAA247}" type="presOf" srcId="{9C650C7C-EB6A-4E21-9E4F-539F4562F17B}" destId="{9A75CA22-B793-4961-8231-66CDAF95586C}" srcOrd="0" destOrd="0" presId="urn:microsoft.com/office/officeart/2005/8/layout/balance1"/>
    <dgm:cxn modelId="{1A9B185D-48DA-487D-8528-4DECDE951112}" srcId="{4F184E39-4185-44FB-9DC3-C3C23475749F}" destId="{09DCB3E0-3DFB-44FE-A6A7-83601F254DE9}" srcOrd="1" destOrd="0" parTransId="{19219C45-9295-489D-A037-E4FF696187DC}" sibTransId="{7ACD3D77-2BAF-45E5-A625-E81C258DA399}"/>
    <dgm:cxn modelId="{14F3E242-99A2-41C9-945D-37A20A634BEA}" type="presOf" srcId="{80EB8065-032E-4102-BE56-18682B458022}" destId="{533A9236-F343-4E49-B2C2-3021FBA78044}" srcOrd="0" destOrd="0" presId="urn:microsoft.com/office/officeart/2005/8/layout/balance1"/>
    <dgm:cxn modelId="{6B6AAA6D-E214-4B58-8F6B-DF543A389A8D}" type="presOf" srcId="{A68D07FA-3255-4750-9058-E9D5440D136C}" destId="{B99A8B65-4F4E-475E-9E6A-FD4F3461C6F7}" srcOrd="0" destOrd="0" presId="urn:microsoft.com/office/officeart/2005/8/layout/balance1"/>
    <dgm:cxn modelId="{58995155-3440-49CA-A552-C40F5C74974D}" type="presOf" srcId="{B1EFD757-CC10-4DBF-AC32-4DCBA296FBF1}" destId="{0AE59729-B2A2-44B3-A438-113CDBCF9DFC}" srcOrd="0" destOrd="0" presId="urn:microsoft.com/office/officeart/2005/8/layout/balance1"/>
    <dgm:cxn modelId="{AD47757A-6953-4037-B120-42173771F152}" srcId="{F9B6C40A-A958-4CD1-95FA-8A9F1DB062EC}" destId="{4F184E39-4185-44FB-9DC3-C3C23475749F}" srcOrd="0" destOrd="0" parTransId="{5183923F-FCD0-4EF2-98F7-9C1DE840B362}" sibTransId="{371A5A47-95A2-48A0-8191-D7998AF4061E}"/>
    <dgm:cxn modelId="{F0272A7C-285F-4A53-901E-675DE3224CFC}" srcId="{A7FE2B72-AD6D-4DC2-8AE6-AB8941269CB5}" destId="{A68D07FA-3255-4750-9058-E9D5440D136C}" srcOrd="3" destOrd="0" parTransId="{DD86BE30-A55F-4C69-82FC-29F5BD8B76F0}" sibTransId="{610383FB-F375-4147-84E8-B4EA32C45191}"/>
    <dgm:cxn modelId="{4BCA587F-CDC4-493B-823C-920249DFC582}" type="presOf" srcId="{28C56E62-A20E-4AC0-AE06-B9CEFFC8233A}" destId="{89C2D081-0CE5-491E-8482-1874788C925F}" srcOrd="0" destOrd="0" presId="urn:microsoft.com/office/officeart/2005/8/layout/balance1"/>
    <dgm:cxn modelId="{4AB2BFB2-B1FC-437B-9670-77CDDC5A8922}" srcId="{A7FE2B72-AD6D-4DC2-8AE6-AB8941269CB5}" destId="{B1EFD757-CC10-4DBF-AC32-4DCBA296FBF1}" srcOrd="1" destOrd="0" parTransId="{D5556C1B-FDC3-4AD4-A15C-06C9B4F10526}" sibTransId="{C662AB87-F973-4F4A-B453-6C3D1A20C89E}"/>
    <dgm:cxn modelId="{4130C9BA-8583-48F0-9770-F68DBE267EFA}" type="presOf" srcId="{09DCB3E0-3DFB-44FE-A6A7-83601F254DE9}" destId="{67AA505F-C5E3-45FA-B816-2137EF7A23CF}" srcOrd="0" destOrd="0" presId="urn:microsoft.com/office/officeart/2005/8/layout/balance1"/>
    <dgm:cxn modelId="{4BBA42BE-0212-41E5-B56E-7C91B0CAB1B7}" type="presOf" srcId="{A7BD8C37-D753-44CD-8117-3938AF2F2C19}" destId="{31B35D62-7F2C-4097-A237-E75FF386C952}" srcOrd="0" destOrd="0" presId="urn:microsoft.com/office/officeart/2005/8/layout/balance1"/>
    <dgm:cxn modelId="{2F45D5C6-2487-40D2-9967-CE914E5C8834}" srcId="{4F184E39-4185-44FB-9DC3-C3C23475749F}" destId="{80EB8065-032E-4102-BE56-18682B458022}" srcOrd="2" destOrd="0" parTransId="{3486A67B-CBEB-435B-9399-EA085D2F1CFB}" sibTransId="{F6C908FE-A8A4-40DB-B113-6CF71BC02504}"/>
    <dgm:cxn modelId="{F2387CE5-5BFA-4FA8-9474-121562193338}" srcId="{A7FE2B72-AD6D-4DC2-8AE6-AB8941269CB5}" destId="{9C650C7C-EB6A-4E21-9E4F-539F4562F17B}" srcOrd="0" destOrd="0" parTransId="{79D2626D-A399-4FEA-9098-6F979C18408C}" sibTransId="{41AC9D0A-5F14-4511-9D35-6FB5468A9FAA}"/>
    <dgm:cxn modelId="{DCD6F9F2-2CBF-4F81-BC44-D2998CB6EBF9}" type="presOf" srcId="{4F184E39-4185-44FB-9DC3-C3C23475749F}" destId="{221C1BA3-B56A-44D9-8309-050B8F775F50}" srcOrd="0" destOrd="0" presId="urn:microsoft.com/office/officeart/2005/8/layout/balance1"/>
    <dgm:cxn modelId="{F9078904-A172-432E-82F9-3F5EA1E86CD5}" type="presParOf" srcId="{F32463C1-3D08-4413-96CC-C0CFCCB82B43}" destId="{0FCF7256-B2E7-4E1A-9165-E35183C78F7D}" srcOrd="0" destOrd="0" presId="urn:microsoft.com/office/officeart/2005/8/layout/balance1"/>
    <dgm:cxn modelId="{286B920B-090B-4A72-918B-8483673CDBFD}" type="presParOf" srcId="{F32463C1-3D08-4413-96CC-C0CFCCB82B43}" destId="{E98EA33E-917D-40B4-A5F4-F0C4598C5003}" srcOrd="1" destOrd="0" presId="urn:microsoft.com/office/officeart/2005/8/layout/balance1"/>
    <dgm:cxn modelId="{447146AD-87FB-4CB4-B98F-EDBA8B012769}" type="presParOf" srcId="{E98EA33E-917D-40B4-A5F4-F0C4598C5003}" destId="{221C1BA3-B56A-44D9-8309-050B8F775F50}" srcOrd="0" destOrd="0" presId="urn:microsoft.com/office/officeart/2005/8/layout/balance1"/>
    <dgm:cxn modelId="{A9329B64-A950-4D33-91A3-C1099BC85854}" type="presParOf" srcId="{E98EA33E-917D-40B4-A5F4-F0C4598C5003}" destId="{3692D20F-4FA2-4C65-8583-5BFFDE880BB6}" srcOrd="1" destOrd="0" presId="urn:microsoft.com/office/officeart/2005/8/layout/balance1"/>
    <dgm:cxn modelId="{084BF331-0EAF-48B2-A19D-57C7F68AD0A1}" type="presParOf" srcId="{F32463C1-3D08-4413-96CC-C0CFCCB82B43}" destId="{ED342EE6-0996-442E-A25E-CFD7D3525EE0}" srcOrd="2" destOrd="0" presId="urn:microsoft.com/office/officeart/2005/8/layout/balance1"/>
    <dgm:cxn modelId="{0C8F00AF-6666-4470-ABD6-C5C56680FE66}" type="presParOf" srcId="{ED342EE6-0996-442E-A25E-CFD7D3525EE0}" destId="{8C8E0A27-1E5D-42BA-9D5F-2432C24E4E6D}" srcOrd="0" destOrd="0" presId="urn:microsoft.com/office/officeart/2005/8/layout/balance1"/>
    <dgm:cxn modelId="{FCF886A3-6CB9-4CA0-8EA1-F9B45A895DAC}" type="presParOf" srcId="{ED342EE6-0996-442E-A25E-CFD7D3525EE0}" destId="{999FF8A9-0FDD-4654-980D-C632678A7209}" srcOrd="1" destOrd="0" presId="urn:microsoft.com/office/officeart/2005/8/layout/balance1"/>
    <dgm:cxn modelId="{1FB25DC1-AD1B-4EF7-932C-9875170F5553}" type="presParOf" srcId="{ED342EE6-0996-442E-A25E-CFD7D3525EE0}" destId="{A7930632-5567-4308-B6BA-6800EE77EC8B}" srcOrd="2" destOrd="0" presId="urn:microsoft.com/office/officeart/2005/8/layout/balance1"/>
    <dgm:cxn modelId="{3A0DE278-0A67-43C0-A10C-B958F9CEA801}" type="presParOf" srcId="{ED342EE6-0996-442E-A25E-CFD7D3525EE0}" destId="{9A75CA22-B793-4961-8231-66CDAF95586C}" srcOrd="3" destOrd="0" presId="urn:microsoft.com/office/officeart/2005/8/layout/balance1"/>
    <dgm:cxn modelId="{E0BA6181-7D56-46F9-9279-E17903F24788}" type="presParOf" srcId="{ED342EE6-0996-442E-A25E-CFD7D3525EE0}" destId="{0AE59729-B2A2-44B3-A438-113CDBCF9DFC}" srcOrd="4" destOrd="0" presId="urn:microsoft.com/office/officeart/2005/8/layout/balance1"/>
    <dgm:cxn modelId="{422AACEF-B073-4E7E-9AAC-FF93A1D7272D}" type="presParOf" srcId="{ED342EE6-0996-442E-A25E-CFD7D3525EE0}" destId="{89C2D081-0CE5-491E-8482-1874788C925F}" srcOrd="5" destOrd="0" presId="urn:microsoft.com/office/officeart/2005/8/layout/balance1"/>
    <dgm:cxn modelId="{8486F910-7E4E-49EB-A08A-CA57C9838EC5}" type="presParOf" srcId="{ED342EE6-0996-442E-A25E-CFD7D3525EE0}" destId="{B99A8B65-4F4E-475E-9E6A-FD4F3461C6F7}" srcOrd="6" destOrd="0" presId="urn:microsoft.com/office/officeart/2005/8/layout/balance1"/>
    <dgm:cxn modelId="{684C741D-D6E4-40AB-915D-BB47F335B76F}" type="presParOf" srcId="{ED342EE6-0996-442E-A25E-CFD7D3525EE0}" destId="{31B35D62-7F2C-4097-A237-E75FF386C952}" srcOrd="7" destOrd="0" presId="urn:microsoft.com/office/officeart/2005/8/layout/balance1"/>
    <dgm:cxn modelId="{C1D5BB7B-289C-47A8-810E-6C6F7D0671CE}" type="presParOf" srcId="{ED342EE6-0996-442E-A25E-CFD7D3525EE0}" destId="{67AA505F-C5E3-45FA-B816-2137EF7A23CF}" srcOrd="8" destOrd="0" presId="urn:microsoft.com/office/officeart/2005/8/layout/balance1"/>
    <dgm:cxn modelId="{C51CAB1F-6870-4411-86EF-7C78DE1D8971}" type="presParOf" srcId="{ED342EE6-0996-442E-A25E-CFD7D3525EE0}" destId="{533A9236-F343-4E49-B2C2-3021FBA78044}" srcOrd="9" destOrd="0" presId="urn:microsoft.com/office/officeart/2005/8/layout/balance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F9B6C40A-A958-4CD1-95FA-8A9F1DB062EC}" type="doc">
      <dgm:prSet loTypeId="urn:microsoft.com/office/officeart/2008/layout/AlternatingHexagons" loCatId="list" qsTypeId="urn:microsoft.com/office/officeart/2005/8/quickstyle/simple1" qsCatId="simple" csTypeId="urn:microsoft.com/office/officeart/2005/8/colors/colorful1" csCatId="colorful" phldr="1"/>
      <dgm:spPr/>
      <dgm:t>
        <a:bodyPr/>
        <a:lstStyle/>
        <a:p>
          <a:endParaRPr lang="es-ES"/>
        </a:p>
      </dgm:t>
    </dgm:pt>
    <dgm:pt modelId="{4F184E39-4185-44FB-9DC3-C3C23475749F}">
      <dgm:prSet phldrT="[Texto]" custT="1"/>
      <dgm:spPr/>
      <dgm:t>
        <a:bodyPr/>
        <a:lstStyle/>
        <a:p>
          <a:r>
            <a:rPr lang="es-ES" sz="1600" b="1" dirty="0"/>
            <a:t>Turismo sostenible</a:t>
          </a:r>
        </a:p>
      </dgm:t>
    </dgm:pt>
    <dgm:pt modelId="{5183923F-FCD0-4EF2-98F7-9C1DE840B362}" type="parTrans" cxnId="{AD47757A-6953-4037-B120-42173771F152}">
      <dgm:prSet/>
      <dgm:spPr/>
      <dgm:t>
        <a:bodyPr/>
        <a:lstStyle/>
        <a:p>
          <a:endParaRPr lang="es-ES"/>
        </a:p>
      </dgm:t>
    </dgm:pt>
    <dgm:pt modelId="{371A5A47-95A2-48A0-8191-D7998AF4061E}" type="sibTrans" cxnId="{AD47757A-6953-4037-B120-42173771F152}">
      <dgm:prSet/>
      <dgm:spPr/>
      <dgm:t>
        <a:bodyPr/>
        <a:lstStyle/>
        <a:p>
          <a:endParaRPr lang="es-ES" dirty="0"/>
        </a:p>
      </dgm:t>
    </dgm:pt>
    <dgm:pt modelId="{A7BD8C37-D753-44CD-8117-3938AF2F2C19}">
      <dgm:prSet phldrT="[Texto]" custT="1"/>
      <dgm:spPr/>
      <dgm:t>
        <a:bodyPr/>
        <a:lstStyle/>
        <a:p>
          <a:r>
            <a:rPr lang="es-ES" sz="1800" dirty="0">
              <a:latin typeface="Avenir Black"/>
            </a:rPr>
            <a:t>Vulnerable</a:t>
          </a:r>
        </a:p>
      </dgm:t>
    </dgm:pt>
    <dgm:pt modelId="{76AF1423-0DE2-4000-A1C8-A4358B1113E2}" type="parTrans" cxnId="{00E0FD02-C3D7-479D-B994-AE44C50B6315}">
      <dgm:prSet/>
      <dgm:spPr/>
      <dgm:t>
        <a:bodyPr/>
        <a:lstStyle/>
        <a:p>
          <a:endParaRPr lang="es-ES"/>
        </a:p>
      </dgm:t>
    </dgm:pt>
    <dgm:pt modelId="{F92A0266-25DC-49D3-B241-228B160883F8}" type="sibTrans" cxnId="{00E0FD02-C3D7-479D-B994-AE44C50B6315}">
      <dgm:prSet/>
      <dgm:spPr/>
      <dgm:t>
        <a:bodyPr/>
        <a:lstStyle/>
        <a:p>
          <a:endParaRPr lang="es-ES"/>
        </a:p>
      </dgm:t>
    </dgm:pt>
    <dgm:pt modelId="{A7FE2B72-AD6D-4DC2-8AE6-AB8941269CB5}">
      <dgm:prSet phldrT="[Texto]"/>
      <dgm:spPr/>
      <dgm:t>
        <a:bodyPr/>
        <a:lstStyle/>
        <a:p>
          <a:r>
            <a:rPr lang="es-ES" dirty="0">
              <a:latin typeface="Avenir Black"/>
            </a:rPr>
            <a:t>Historia y patrimonio</a:t>
          </a:r>
        </a:p>
      </dgm:t>
    </dgm:pt>
    <dgm:pt modelId="{7B20C2BC-55D0-4967-87D9-A63F21AA3FC7}" type="parTrans" cxnId="{C98B3436-3B9E-45D6-B9F1-649C8FA1534F}">
      <dgm:prSet/>
      <dgm:spPr/>
      <dgm:t>
        <a:bodyPr/>
        <a:lstStyle/>
        <a:p>
          <a:endParaRPr lang="es-ES"/>
        </a:p>
      </dgm:t>
    </dgm:pt>
    <dgm:pt modelId="{BB4472EB-E267-486D-AAE7-F788DB8BD943}" type="sibTrans" cxnId="{C98B3436-3B9E-45D6-B9F1-649C8FA1534F}">
      <dgm:prSet/>
      <dgm:spPr/>
      <dgm:t>
        <a:bodyPr/>
        <a:lstStyle/>
        <a:p>
          <a:endParaRPr lang="es-ES" dirty="0"/>
        </a:p>
      </dgm:t>
    </dgm:pt>
    <dgm:pt modelId="{9C650C7C-EB6A-4E21-9E4F-539F4562F17B}">
      <dgm:prSet phldrT="[Texto]"/>
      <dgm:spPr/>
      <dgm:t>
        <a:bodyPr/>
        <a:lstStyle/>
        <a:p>
          <a:r>
            <a:rPr lang="es-ES" dirty="0">
              <a:latin typeface="Avenir Black"/>
            </a:rPr>
            <a:t>Responsable</a:t>
          </a:r>
        </a:p>
      </dgm:t>
    </dgm:pt>
    <dgm:pt modelId="{79D2626D-A399-4FEA-9098-6F979C18408C}" type="parTrans" cxnId="{F2387CE5-5BFA-4FA8-9474-121562193338}">
      <dgm:prSet/>
      <dgm:spPr/>
      <dgm:t>
        <a:bodyPr/>
        <a:lstStyle/>
        <a:p>
          <a:endParaRPr lang="es-ES"/>
        </a:p>
      </dgm:t>
    </dgm:pt>
    <dgm:pt modelId="{41AC9D0A-5F14-4511-9D35-6FB5468A9FAA}" type="sibTrans" cxnId="{F2387CE5-5BFA-4FA8-9474-121562193338}">
      <dgm:prSet/>
      <dgm:spPr/>
      <dgm:t>
        <a:bodyPr/>
        <a:lstStyle/>
        <a:p>
          <a:endParaRPr lang="es-ES"/>
        </a:p>
      </dgm:t>
    </dgm:pt>
    <dgm:pt modelId="{7A63F6C5-4CC1-4A28-94FE-DA5F98971EAB}">
      <dgm:prSet phldrT="[Texto]"/>
      <dgm:spPr/>
      <dgm:t>
        <a:bodyPr/>
        <a:lstStyle/>
        <a:p>
          <a:r>
            <a:rPr lang="es-ES" dirty="0">
              <a:latin typeface="Avenir Black"/>
            </a:rPr>
            <a:t>Recursos naturales</a:t>
          </a:r>
        </a:p>
      </dgm:t>
    </dgm:pt>
    <dgm:pt modelId="{D268EADE-43BD-459A-B97F-0AF79E7681DB}" type="parTrans" cxnId="{A9692BF5-FD91-46A8-B133-EC3C292186AA}">
      <dgm:prSet/>
      <dgm:spPr/>
      <dgm:t>
        <a:bodyPr/>
        <a:lstStyle/>
        <a:p>
          <a:endParaRPr lang="es-ES"/>
        </a:p>
      </dgm:t>
    </dgm:pt>
    <dgm:pt modelId="{2AC43D80-ED8B-4616-933F-5299ABC3EAC0}" type="sibTrans" cxnId="{A9692BF5-FD91-46A8-B133-EC3C292186AA}">
      <dgm:prSet/>
      <dgm:spPr/>
      <dgm:t>
        <a:bodyPr/>
        <a:lstStyle/>
        <a:p>
          <a:endParaRPr lang="es-ES" dirty="0"/>
        </a:p>
      </dgm:t>
    </dgm:pt>
    <dgm:pt modelId="{530D549D-5E3C-4639-A932-9AA0CFAD58E6}">
      <dgm:prSet phldrT="[Texto]"/>
      <dgm:spPr/>
      <dgm:t>
        <a:bodyPr/>
        <a:lstStyle/>
        <a:p>
          <a:r>
            <a:rPr lang="es-ES" dirty="0">
              <a:latin typeface="Avenir Black"/>
            </a:rPr>
            <a:t>Ética</a:t>
          </a:r>
        </a:p>
      </dgm:t>
    </dgm:pt>
    <dgm:pt modelId="{7C345CDE-FA7E-423D-8866-11BF0262A075}" type="parTrans" cxnId="{9840E5CB-42B8-4259-A9F8-2AC594A2CF92}">
      <dgm:prSet/>
      <dgm:spPr/>
      <dgm:t>
        <a:bodyPr/>
        <a:lstStyle/>
        <a:p>
          <a:endParaRPr lang="es-ES"/>
        </a:p>
      </dgm:t>
    </dgm:pt>
    <dgm:pt modelId="{636EC240-E98B-41EA-B9EF-B0137B3BA901}" type="sibTrans" cxnId="{9840E5CB-42B8-4259-A9F8-2AC594A2CF92}">
      <dgm:prSet/>
      <dgm:spPr/>
      <dgm:t>
        <a:bodyPr/>
        <a:lstStyle/>
        <a:p>
          <a:endParaRPr lang="es-ES"/>
        </a:p>
      </dgm:t>
    </dgm:pt>
    <dgm:pt modelId="{76EBC66E-E49C-42F0-9A4A-89A85650E0A9}" type="pres">
      <dgm:prSet presAssocID="{F9B6C40A-A958-4CD1-95FA-8A9F1DB062EC}" presName="Name0" presStyleCnt="0">
        <dgm:presLayoutVars>
          <dgm:chMax/>
          <dgm:chPref/>
          <dgm:dir/>
          <dgm:animLvl val="lvl"/>
        </dgm:presLayoutVars>
      </dgm:prSet>
      <dgm:spPr/>
    </dgm:pt>
    <dgm:pt modelId="{2F7D2391-2912-4827-B95A-87CBDD038CAD}" type="pres">
      <dgm:prSet presAssocID="{4F184E39-4185-44FB-9DC3-C3C23475749F}" presName="composite" presStyleCnt="0"/>
      <dgm:spPr/>
    </dgm:pt>
    <dgm:pt modelId="{EEC00720-072D-4CBC-9ED4-4207EA03DB0F}" type="pres">
      <dgm:prSet presAssocID="{4F184E39-4185-44FB-9DC3-C3C23475749F}" presName="Parent1" presStyleLbl="node1" presStyleIdx="0" presStyleCnt="6">
        <dgm:presLayoutVars>
          <dgm:chMax val="1"/>
          <dgm:chPref val="1"/>
          <dgm:bulletEnabled val="1"/>
        </dgm:presLayoutVars>
      </dgm:prSet>
      <dgm:spPr/>
    </dgm:pt>
    <dgm:pt modelId="{C0DC8894-0AD0-4BCB-91A1-7CA1E6F39EC2}" type="pres">
      <dgm:prSet presAssocID="{4F184E39-4185-44FB-9DC3-C3C23475749F}" presName="Childtext1" presStyleLbl="revTx" presStyleIdx="0" presStyleCnt="3">
        <dgm:presLayoutVars>
          <dgm:chMax val="0"/>
          <dgm:chPref val="0"/>
          <dgm:bulletEnabled val="1"/>
        </dgm:presLayoutVars>
      </dgm:prSet>
      <dgm:spPr/>
    </dgm:pt>
    <dgm:pt modelId="{7B5EB28A-52D8-4DD5-8BAD-89BAC4203BEE}" type="pres">
      <dgm:prSet presAssocID="{4F184E39-4185-44FB-9DC3-C3C23475749F}" presName="BalanceSpacing" presStyleCnt="0"/>
      <dgm:spPr/>
    </dgm:pt>
    <dgm:pt modelId="{EE447EF3-6A34-4D69-8C85-CCCEA9AC60EB}" type="pres">
      <dgm:prSet presAssocID="{4F184E39-4185-44FB-9DC3-C3C23475749F}" presName="BalanceSpacing1" presStyleCnt="0"/>
      <dgm:spPr/>
    </dgm:pt>
    <dgm:pt modelId="{FACEEE8A-F992-4B56-9BBF-3FDAF3CD406A}" type="pres">
      <dgm:prSet presAssocID="{371A5A47-95A2-48A0-8191-D7998AF4061E}" presName="Accent1Text" presStyleLbl="node1" presStyleIdx="1" presStyleCnt="6"/>
      <dgm:spPr/>
    </dgm:pt>
    <dgm:pt modelId="{B418F542-DB80-4CC9-B877-5BE476E5AFE6}" type="pres">
      <dgm:prSet presAssocID="{371A5A47-95A2-48A0-8191-D7998AF4061E}" presName="spaceBetweenRectangles" presStyleCnt="0"/>
      <dgm:spPr/>
    </dgm:pt>
    <dgm:pt modelId="{5203F387-1C8B-4E1F-88EF-A95D45EB7358}" type="pres">
      <dgm:prSet presAssocID="{A7FE2B72-AD6D-4DC2-8AE6-AB8941269CB5}" presName="composite" presStyleCnt="0"/>
      <dgm:spPr/>
    </dgm:pt>
    <dgm:pt modelId="{FCE6E3B1-07E7-420E-8A0C-6668665CA988}" type="pres">
      <dgm:prSet presAssocID="{A7FE2B72-AD6D-4DC2-8AE6-AB8941269CB5}" presName="Parent1" presStyleLbl="node1" presStyleIdx="2" presStyleCnt="6">
        <dgm:presLayoutVars>
          <dgm:chMax val="1"/>
          <dgm:chPref val="1"/>
          <dgm:bulletEnabled val="1"/>
        </dgm:presLayoutVars>
      </dgm:prSet>
      <dgm:spPr/>
    </dgm:pt>
    <dgm:pt modelId="{644FC62F-7CD2-42A8-AC55-AD55B611DD41}" type="pres">
      <dgm:prSet presAssocID="{A7FE2B72-AD6D-4DC2-8AE6-AB8941269CB5}" presName="Childtext1" presStyleLbl="revTx" presStyleIdx="1" presStyleCnt="3">
        <dgm:presLayoutVars>
          <dgm:chMax val="0"/>
          <dgm:chPref val="0"/>
          <dgm:bulletEnabled val="1"/>
        </dgm:presLayoutVars>
      </dgm:prSet>
      <dgm:spPr/>
    </dgm:pt>
    <dgm:pt modelId="{E931AE58-A30F-4B9E-A619-3A93E0F00891}" type="pres">
      <dgm:prSet presAssocID="{A7FE2B72-AD6D-4DC2-8AE6-AB8941269CB5}" presName="BalanceSpacing" presStyleCnt="0"/>
      <dgm:spPr/>
    </dgm:pt>
    <dgm:pt modelId="{B5A272AA-D209-4A50-A423-21239E4018DE}" type="pres">
      <dgm:prSet presAssocID="{A7FE2B72-AD6D-4DC2-8AE6-AB8941269CB5}" presName="BalanceSpacing1" presStyleCnt="0"/>
      <dgm:spPr/>
    </dgm:pt>
    <dgm:pt modelId="{1A6F9146-3529-424D-80ED-75F481632FD1}" type="pres">
      <dgm:prSet presAssocID="{BB4472EB-E267-486D-AAE7-F788DB8BD943}" presName="Accent1Text" presStyleLbl="node1" presStyleIdx="3" presStyleCnt="6"/>
      <dgm:spPr/>
    </dgm:pt>
    <dgm:pt modelId="{27253F6F-8F1B-4543-9AE0-757718EB6644}" type="pres">
      <dgm:prSet presAssocID="{BB4472EB-E267-486D-AAE7-F788DB8BD943}" presName="spaceBetweenRectangles" presStyleCnt="0"/>
      <dgm:spPr/>
    </dgm:pt>
    <dgm:pt modelId="{04B27BBE-9391-44B9-A706-D6444228CD34}" type="pres">
      <dgm:prSet presAssocID="{7A63F6C5-4CC1-4A28-94FE-DA5F98971EAB}" presName="composite" presStyleCnt="0"/>
      <dgm:spPr/>
    </dgm:pt>
    <dgm:pt modelId="{885966E2-5EB4-4CE3-BE94-611E7CAF497F}" type="pres">
      <dgm:prSet presAssocID="{7A63F6C5-4CC1-4A28-94FE-DA5F98971EAB}" presName="Parent1" presStyleLbl="node1" presStyleIdx="4" presStyleCnt="6">
        <dgm:presLayoutVars>
          <dgm:chMax val="1"/>
          <dgm:chPref val="1"/>
          <dgm:bulletEnabled val="1"/>
        </dgm:presLayoutVars>
      </dgm:prSet>
      <dgm:spPr/>
    </dgm:pt>
    <dgm:pt modelId="{4D7C5EB1-EF25-46A2-99A8-E309D27908B7}" type="pres">
      <dgm:prSet presAssocID="{7A63F6C5-4CC1-4A28-94FE-DA5F98971EAB}" presName="Childtext1" presStyleLbl="revTx" presStyleIdx="2" presStyleCnt="3">
        <dgm:presLayoutVars>
          <dgm:chMax val="0"/>
          <dgm:chPref val="0"/>
          <dgm:bulletEnabled val="1"/>
        </dgm:presLayoutVars>
      </dgm:prSet>
      <dgm:spPr/>
    </dgm:pt>
    <dgm:pt modelId="{E11A4853-A577-427B-9794-0DA8E1252468}" type="pres">
      <dgm:prSet presAssocID="{7A63F6C5-4CC1-4A28-94FE-DA5F98971EAB}" presName="BalanceSpacing" presStyleCnt="0"/>
      <dgm:spPr/>
    </dgm:pt>
    <dgm:pt modelId="{1C0939C4-76A0-403C-BFC9-84B43F54A94E}" type="pres">
      <dgm:prSet presAssocID="{7A63F6C5-4CC1-4A28-94FE-DA5F98971EAB}" presName="BalanceSpacing1" presStyleCnt="0"/>
      <dgm:spPr/>
    </dgm:pt>
    <dgm:pt modelId="{D0FF7D85-EA3A-474B-B4F4-12711110ED1A}" type="pres">
      <dgm:prSet presAssocID="{2AC43D80-ED8B-4616-933F-5299ABC3EAC0}" presName="Accent1Text" presStyleLbl="node1" presStyleIdx="5" presStyleCnt="6"/>
      <dgm:spPr/>
    </dgm:pt>
  </dgm:ptLst>
  <dgm:cxnLst>
    <dgm:cxn modelId="{00E0FD02-C3D7-479D-B994-AE44C50B6315}" srcId="{4F184E39-4185-44FB-9DC3-C3C23475749F}" destId="{A7BD8C37-D753-44CD-8117-3938AF2F2C19}" srcOrd="0" destOrd="0" parTransId="{76AF1423-0DE2-4000-A1C8-A4358B1113E2}" sibTransId="{F92A0266-25DC-49D3-B241-228B160883F8}"/>
    <dgm:cxn modelId="{C98B3436-3B9E-45D6-B9F1-649C8FA1534F}" srcId="{F9B6C40A-A958-4CD1-95FA-8A9F1DB062EC}" destId="{A7FE2B72-AD6D-4DC2-8AE6-AB8941269CB5}" srcOrd="1" destOrd="0" parTransId="{7B20C2BC-55D0-4967-87D9-A63F21AA3FC7}" sibTransId="{BB4472EB-E267-486D-AAE7-F788DB8BD943}"/>
    <dgm:cxn modelId="{2CDF2778-14D8-4748-9288-025E09F933B7}" type="presOf" srcId="{A7FE2B72-AD6D-4DC2-8AE6-AB8941269CB5}" destId="{FCE6E3B1-07E7-420E-8A0C-6668665CA988}" srcOrd="0" destOrd="0" presId="urn:microsoft.com/office/officeart/2008/layout/AlternatingHexagons"/>
    <dgm:cxn modelId="{AAE57979-C3A6-43B0-9B54-19396FF02ADD}" type="presOf" srcId="{A7BD8C37-D753-44CD-8117-3938AF2F2C19}" destId="{C0DC8894-0AD0-4BCB-91A1-7CA1E6F39EC2}" srcOrd="0" destOrd="0" presId="urn:microsoft.com/office/officeart/2008/layout/AlternatingHexagons"/>
    <dgm:cxn modelId="{AD47757A-6953-4037-B120-42173771F152}" srcId="{F9B6C40A-A958-4CD1-95FA-8A9F1DB062EC}" destId="{4F184E39-4185-44FB-9DC3-C3C23475749F}" srcOrd="0" destOrd="0" parTransId="{5183923F-FCD0-4EF2-98F7-9C1DE840B362}" sibTransId="{371A5A47-95A2-48A0-8191-D7998AF4061E}"/>
    <dgm:cxn modelId="{54E30A96-DA1F-4C4F-848A-9FE3095BAACA}" type="presOf" srcId="{530D549D-5E3C-4639-A932-9AA0CFAD58E6}" destId="{4D7C5EB1-EF25-46A2-99A8-E309D27908B7}" srcOrd="0" destOrd="0" presId="urn:microsoft.com/office/officeart/2008/layout/AlternatingHexagons"/>
    <dgm:cxn modelId="{73996F99-A2DF-473E-9416-7A9FD54AB1E9}" type="presOf" srcId="{9C650C7C-EB6A-4E21-9E4F-539F4562F17B}" destId="{644FC62F-7CD2-42A8-AC55-AD55B611DD41}" srcOrd="0" destOrd="0" presId="urn:microsoft.com/office/officeart/2008/layout/AlternatingHexagons"/>
    <dgm:cxn modelId="{9AFBECAA-F6CC-4056-AFDE-5AE29C992152}" type="presOf" srcId="{7A63F6C5-4CC1-4A28-94FE-DA5F98971EAB}" destId="{885966E2-5EB4-4CE3-BE94-611E7CAF497F}" srcOrd="0" destOrd="0" presId="urn:microsoft.com/office/officeart/2008/layout/AlternatingHexagons"/>
    <dgm:cxn modelId="{78D74EBB-1021-4A99-B9A2-1F23AA772670}" type="presOf" srcId="{371A5A47-95A2-48A0-8191-D7998AF4061E}" destId="{FACEEE8A-F992-4B56-9BBF-3FDAF3CD406A}" srcOrd="0" destOrd="0" presId="urn:microsoft.com/office/officeart/2008/layout/AlternatingHexagons"/>
    <dgm:cxn modelId="{9840E5CB-42B8-4259-A9F8-2AC594A2CF92}" srcId="{7A63F6C5-4CC1-4A28-94FE-DA5F98971EAB}" destId="{530D549D-5E3C-4639-A932-9AA0CFAD58E6}" srcOrd="0" destOrd="0" parTransId="{7C345CDE-FA7E-423D-8866-11BF0262A075}" sibTransId="{636EC240-E98B-41EA-B9EF-B0137B3BA901}"/>
    <dgm:cxn modelId="{F2387CE5-5BFA-4FA8-9474-121562193338}" srcId="{A7FE2B72-AD6D-4DC2-8AE6-AB8941269CB5}" destId="{9C650C7C-EB6A-4E21-9E4F-539F4562F17B}" srcOrd="0" destOrd="0" parTransId="{79D2626D-A399-4FEA-9098-6F979C18408C}" sibTransId="{41AC9D0A-5F14-4511-9D35-6FB5468A9FAA}"/>
    <dgm:cxn modelId="{8479BDE6-7D20-471A-A0A6-39B9680255DC}" type="presOf" srcId="{4F184E39-4185-44FB-9DC3-C3C23475749F}" destId="{EEC00720-072D-4CBC-9ED4-4207EA03DB0F}" srcOrd="0" destOrd="0" presId="urn:microsoft.com/office/officeart/2008/layout/AlternatingHexagons"/>
    <dgm:cxn modelId="{D9694AEC-8C86-4763-BFAA-873E1928EDEB}" type="presOf" srcId="{F9B6C40A-A958-4CD1-95FA-8A9F1DB062EC}" destId="{76EBC66E-E49C-42F0-9A4A-89A85650E0A9}" srcOrd="0" destOrd="0" presId="urn:microsoft.com/office/officeart/2008/layout/AlternatingHexagons"/>
    <dgm:cxn modelId="{BC968BEC-C656-437D-BC87-71C8B32D6A3E}" type="presOf" srcId="{2AC43D80-ED8B-4616-933F-5299ABC3EAC0}" destId="{D0FF7D85-EA3A-474B-B4F4-12711110ED1A}" srcOrd="0" destOrd="0" presId="urn:microsoft.com/office/officeart/2008/layout/AlternatingHexagons"/>
    <dgm:cxn modelId="{A9692BF5-FD91-46A8-B133-EC3C292186AA}" srcId="{F9B6C40A-A958-4CD1-95FA-8A9F1DB062EC}" destId="{7A63F6C5-4CC1-4A28-94FE-DA5F98971EAB}" srcOrd="2" destOrd="0" parTransId="{D268EADE-43BD-459A-B97F-0AF79E7681DB}" sibTransId="{2AC43D80-ED8B-4616-933F-5299ABC3EAC0}"/>
    <dgm:cxn modelId="{75849FFD-1E8B-475F-B522-F51091B15F69}" type="presOf" srcId="{BB4472EB-E267-486D-AAE7-F788DB8BD943}" destId="{1A6F9146-3529-424D-80ED-75F481632FD1}" srcOrd="0" destOrd="0" presId="urn:microsoft.com/office/officeart/2008/layout/AlternatingHexagons"/>
    <dgm:cxn modelId="{D7D94BE7-9251-4ABD-AAFB-52BEDAABAB1F}" type="presParOf" srcId="{76EBC66E-E49C-42F0-9A4A-89A85650E0A9}" destId="{2F7D2391-2912-4827-B95A-87CBDD038CAD}" srcOrd="0" destOrd="0" presId="urn:microsoft.com/office/officeart/2008/layout/AlternatingHexagons"/>
    <dgm:cxn modelId="{2C643C95-1382-4C05-B4D7-59DBE6123E86}" type="presParOf" srcId="{2F7D2391-2912-4827-B95A-87CBDD038CAD}" destId="{EEC00720-072D-4CBC-9ED4-4207EA03DB0F}" srcOrd="0" destOrd="0" presId="urn:microsoft.com/office/officeart/2008/layout/AlternatingHexagons"/>
    <dgm:cxn modelId="{76CC8A59-CC58-4EC5-9B0F-3FCCD96BF43A}" type="presParOf" srcId="{2F7D2391-2912-4827-B95A-87CBDD038CAD}" destId="{C0DC8894-0AD0-4BCB-91A1-7CA1E6F39EC2}" srcOrd="1" destOrd="0" presId="urn:microsoft.com/office/officeart/2008/layout/AlternatingHexagons"/>
    <dgm:cxn modelId="{9553E0F9-0649-4E37-9EDB-72AAECF89776}" type="presParOf" srcId="{2F7D2391-2912-4827-B95A-87CBDD038CAD}" destId="{7B5EB28A-52D8-4DD5-8BAD-89BAC4203BEE}" srcOrd="2" destOrd="0" presId="urn:microsoft.com/office/officeart/2008/layout/AlternatingHexagons"/>
    <dgm:cxn modelId="{945BF4B1-F41E-43A4-AAA0-E905E0783490}" type="presParOf" srcId="{2F7D2391-2912-4827-B95A-87CBDD038CAD}" destId="{EE447EF3-6A34-4D69-8C85-CCCEA9AC60EB}" srcOrd="3" destOrd="0" presId="urn:microsoft.com/office/officeart/2008/layout/AlternatingHexagons"/>
    <dgm:cxn modelId="{BB71DD98-2890-4155-AD36-FB92CB12FAAD}" type="presParOf" srcId="{2F7D2391-2912-4827-B95A-87CBDD038CAD}" destId="{FACEEE8A-F992-4B56-9BBF-3FDAF3CD406A}" srcOrd="4" destOrd="0" presId="urn:microsoft.com/office/officeart/2008/layout/AlternatingHexagons"/>
    <dgm:cxn modelId="{545DBD0F-6644-424F-9B06-CE99F1F0D224}" type="presParOf" srcId="{76EBC66E-E49C-42F0-9A4A-89A85650E0A9}" destId="{B418F542-DB80-4CC9-B877-5BE476E5AFE6}" srcOrd="1" destOrd="0" presId="urn:microsoft.com/office/officeart/2008/layout/AlternatingHexagons"/>
    <dgm:cxn modelId="{2E9C6AD7-08F1-4CD0-83E2-A82DAC83A00A}" type="presParOf" srcId="{76EBC66E-E49C-42F0-9A4A-89A85650E0A9}" destId="{5203F387-1C8B-4E1F-88EF-A95D45EB7358}" srcOrd="2" destOrd="0" presId="urn:microsoft.com/office/officeart/2008/layout/AlternatingHexagons"/>
    <dgm:cxn modelId="{6214E3B3-4022-4EA1-ADDB-D772386F771D}" type="presParOf" srcId="{5203F387-1C8B-4E1F-88EF-A95D45EB7358}" destId="{FCE6E3B1-07E7-420E-8A0C-6668665CA988}" srcOrd="0" destOrd="0" presId="urn:microsoft.com/office/officeart/2008/layout/AlternatingHexagons"/>
    <dgm:cxn modelId="{FE2D9BE9-0556-4A64-B4BC-5FAB1AF17E15}" type="presParOf" srcId="{5203F387-1C8B-4E1F-88EF-A95D45EB7358}" destId="{644FC62F-7CD2-42A8-AC55-AD55B611DD41}" srcOrd="1" destOrd="0" presId="urn:microsoft.com/office/officeart/2008/layout/AlternatingHexagons"/>
    <dgm:cxn modelId="{D3F93C1B-68BD-47D0-86B5-466E46FED1DB}" type="presParOf" srcId="{5203F387-1C8B-4E1F-88EF-A95D45EB7358}" destId="{E931AE58-A30F-4B9E-A619-3A93E0F00891}" srcOrd="2" destOrd="0" presId="urn:microsoft.com/office/officeart/2008/layout/AlternatingHexagons"/>
    <dgm:cxn modelId="{FC2B6D7B-1AEA-423D-844E-DB3CD92EBDF3}" type="presParOf" srcId="{5203F387-1C8B-4E1F-88EF-A95D45EB7358}" destId="{B5A272AA-D209-4A50-A423-21239E4018DE}" srcOrd="3" destOrd="0" presId="urn:microsoft.com/office/officeart/2008/layout/AlternatingHexagons"/>
    <dgm:cxn modelId="{4C03A14C-97EA-43C0-919D-2B44DCB101C2}" type="presParOf" srcId="{5203F387-1C8B-4E1F-88EF-A95D45EB7358}" destId="{1A6F9146-3529-424D-80ED-75F481632FD1}" srcOrd="4" destOrd="0" presId="urn:microsoft.com/office/officeart/2008/layout/AlternatingHexagons"/>
    <dgm:cxn modelId="{DA612AD0-D3B6-4949-9D64-9E636664D72C}" type="presParOf" srcId="{76EBC66E-E49C-42F0-9A4A-89A85650E0A9}" destId="{27253F6F-8F1B-4543-9AE0-757718EB6644}" srcOrd="3" destOrd="0" presId="urn:microsoft.com/office/officeart/2008/layout/AlternatingHexagons"/>
    <dgm:cxn modelId="{FA9C2B31-94F9-41B3-B9E7-0D0BC7E58223}" type="presParOf" srcId="{76EBC66E-E49C-42F0-9A4A-89A85650E0A9}" destId="{04B27BBE-9391-44B9-A706-D6444228CD34}" srcOrd="4" destOrd="0" presId="urn:microsoft.com/office/officeart/2008/layout/AlternatingHexagons"/>
    <dgm:cxn modelId="{DBFAEF08-B65B-4EBE-9DA4-D69AA32F992C}" type="presParOf" srcId="{04B27BBE-9391-44B9-A706-D6444228CD34}" destId="{885966E2-5EB4-4CE3-BE94-611E7CAF497F}" srcOrd="0" destOrd="0" presId="urn:microsoft.com/office/officeart/2008/layout/AlternatingHexagons"/>
    <dgm:cxn modelId="{5C43F3B9-2998-48AC-BDC0-190AE48AE298}" type="presParOf" srcId="{04B27BBE-9391-44B9-A706-D6444228CD34}" destId="{4D7C5EB1-EF25-46A2-99A8-E309D27908B7}" srcOrd="1" destOrd="0" presId="urn:microsoft.com/office/officeart/2008/layout/AlternatingHexagons"/>
    <dgm:cxn modelId="{2A0F6445-51B0-44DA-95DA-9586D8A3F4E6}" type="presParOf" srcId="{04B27BBE-9391-44B9-A706-D6444228CD34}" destId="{E11A4853-A577-427B-9794-0DA8E1252468}" srcOrd="2" destOrd="0" presId="urn:microsoft.com/office/officeart/2008/layout/AlternatingHexagons"/>
    <dgm:cxn modelId="{43074D58-CFC1-4805-82AD-0B264754A585}" type="presParOf" srcId="{04B27BBE-9391-44B9-A706-D6444228CD34}" destId="{1C0939C4-76A0-403C-BFC9-84B43F54A94E}" srcOrd="3" destOrd="0" presId="urn:microsoft.com/office/officeart/2008/layout/AlternatingHexagons"/>
    <dgm:cxn modelId="{721B697C-0EE5-492F-82C9-EAA700F1E1C2}" type="presParOf" srcId="{04B27BBE-9391-44B9-A706-D6444228CD34}" destId="{D0FF7D85-EA3A-474B-B4F4-12711110ED1A}" srcOrd="4" destOrd="0" presId="urn:microsoft.com/office/officeart/2008/layout/AlternatingHexagons"/>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5E8A0063-A56B-49A9-8130-CFB7657DDC34}" type="doc">
      <dgm:prSet loTypeId="urn:microsoft.com/office/officeart/2008/layout/AlternatingPictureBlocks" loCatId="picture" qsTypeId="urn:microsoft.com/office/officeart/2005/8/quickstyle/simple1" qsCatId="simple" csTypeId="urn:microsoft.com/office/officeart/2005/8/colors/colorful1" csCatId="colorful" phldr="1"/>
      <dgm:spPr/>
    </dgm:pt>
    <dgm:pt modelId="{C5A0AA8C-DFEA-448F-A196-0E496401827A}">
      <dgm:prSet phldrT="[Texto]"/>
      <dgm:spPr/>
      <dgm:t>
        <a:bodyPr/>
        <a:lstStyle/>
        <a:p>
          <a:r>
            <a:rPr lang="es-ES" b="1" dirty="0">
              <a:latin typeface="Avenir Black"/>
            </a:rPr>
            <a:t>Eficiencia energética</a:t>
          </a:r>
        </a:p>
      </dgm:t>
    </dgm:pt>
    <dgm:pt modelId="{F1F1BFCD-6200-434B-9FB7-EF937725F342}" type="parTrans" cxnId="{5F00BF9F-558F-4AC1-9B4D-0EE3154DCD09}">
      <dgm:prSet/>
      <dgm:spPr/>
      <dgm:t>
        <a:bodyPr/>
        <a:lstStyle/>
        <a:p>
          <a:endParaRPr lang="es-ES"/>
        </a:p>
      </dgm:t>
    </dgm:pt>
    <dgm:pt modelId="{C0F4BE2B-FAF7-4097-B822-2E4AFBF5D142}" type="sibTrans" cxnId="{5F00BF9F-558F-4AC1-9B4D-0EE3154DCD09}">
      <dgm:prSet/>
      <dgm:spPr/>
      <dgm:t>
        <a:bodyPr/>
        <a:lstStyle/>
        <a:p>
          <a:endParaRPr lang="es-ES"/>
        </a:p>
      </dgm:t>
    </dgm:pt>
    <dgm:pt modelId="{7E32F653-72DE-42A6-947E-85B764997BD8}">
      <dgm:prSet phldrT="[Texto]"/>
      <dgm:spPr/>
      <dgm:t>
        <a:bodyPr/>
        <a:lstStyle/>
        <a:p>
          <a:r>
            <a:rPr lang="es-ES" b="1" dirty="0">
              <a:latin typeface="Avenir Black"/>
            </a:rPr>
            <a:t>Reducción de residuos</a:t>
          </a:r>
        </a:p>
      </dgm:t>
    </dgm:pt>
    <dgm:pt modelId="{51A22B75-067E-4E55-8E10-687EFE26B840}" type="parTrans" cxnId="{E685ED19-66A3-43D9-B426-A4754C65EE8B}">
      <dgm:prSet/>
      <dgm:spPr/>
      <dgm:t>
        <a:bodyPr/>
        <a:lstStyle/>
        <a:p>
          <a:endParaRPr lang="es-ES"/>
        </a:p>
      </dgm:t>
    </dgm:pt>
    <dgm:pt modelId="{2F0223A8-E5C9-49EA-AB8E-E6B7171BDE2E}" type="sibTrans" cxnId="{E685ED19-66A3-43D9-B426-A4754C65EE8B}">
      <dgm:prSet/>
      <dgm:spPr/>
      <dgm:t>
        <a:bodyPr/>
        <a:lstStyle/>
        <a:p>
          <a:endParaRPr lang="es-ES"/>
        </a:p>
      </dgm:t>
    </dgm:pt>
    <dgm:pt modelId="{7ACD815F-DBF8-4ABE-A1E1-77D679F7D2CF}">
      <dgm:prSet phldrT="[Texto]"/>
      <dgm:spPr/>
      <dgm:t>
        <a:bodyPr/>
        <a:lstStyle/>
        <a:p>
          <a:r>
            <a:rPr lang="es-ES" b="1" dirty="0">
              <a:latin typeface="Avenir Black"/>
            </a:rPr>
            <a:t>Reducción de necesidades de agua</a:t>
          </a:r>
        </a:p>
      </dgm:t>
    </dgm:pt>
    <dgm:pt modelId="{5C458C29-850C-4B0D-8063-48C838084FCA}" type="parTrans" cxnId="{F57AD22D-68F5-4F6A-9EC8-B705D1B8D064}">
      <dgm:prSet/>
      <dgm:spPr/>
      <dgm:t>
        <a:bodyPr/>
        <a:lstStyle/>
        <a:p>
          <a:endParaRPr lang="es-ES"/>
        </a:p>
      </dgm:t>
    </dgm:pt>
    <dgm:pt modelId="{4CC24689-C430-46BA-9C97-F7F909FEF5D5}" type="sibTrans" cxnId="{F57AD22D-68F5-4F6A-9EC8-B705D1B8D064}">
      <dgm:prSet/>
      <dgm:spPr/>
      <dgm:t>
        <a:bodyPr/>
        <a:lstStyle/>
        <a:p>
          <a:endParaRPr lang="es-ES"/>
        </a:p>
      </dgm:t>
    </dgm:pt>
    <dgm:pt modelId="{77E87298-0F01-4853-8B93-B4585DE51181}" type="pres">
      <dgm:prSet presAssocID="{5E8A0063-A56B-49A9-8130-CFB7657DDC34}" presName="linearFlow" presStyleCnt="0">
        <dgm:presLayoutVars>
          <dgm:dir/>
          <dgm:resizeHandles val="exact"/>
        </dgm:presLayoutVars>
      </dgm:prSet>
      <dgm:spPr/>
    </dgm:pt>
    <dgm:pt modelId="{4027F116-4C1B-409C-B533-7B40FAB033C1}" type="pres">
      <dgm:prSet presAssocID="{C5A0AA8C-DFEA-448F-A196-0E496401827A}" presName="comp" presStyleCnt="0"/>
      <dgm:spPr/>
    </dgm:pt>
    <dgm:pt modelId="{A7BB3E27-6C09-4348-B2CF-2ECCADB274F2}" type="pres">
      <dgm:prSet presAssocID="{C5A0AA8C-DFEA-448F-A196-0E496401827A}" presName="rect2" presStyleLbl="node1" presStyleIdx="0" presStyleCnt="3">
        <dgm:presLayoutVars>
          <dgm:bulletEnabled val="1"/>
        </dgm:presLayoutVars>
      </dgm:prSet>
      <dgm:spPr/>
    </dgm:pt>
    <dgm:pt modelId="{B81BFE68-4081-4F69-8FF2-43B376966429}" type="pres">
      <dgm:prSet presAssocID="{C5A0AA8C-DFEA-448F-A196-0E496401827A}" presName="rect1" presStyleLbl="lnNode1" presStyleIdx="0" presStyleCnt="3"/>
      <dgm:spPr>
        <a:blipFill rotWithShape="1">
          <a:blip xmlns:r="http://schemas.openxmlformats.org/officeDocument/2006/relationships" r:embed="rId1"/>
          <a:stretch>
            <a:fillRect/>
          </a:stretch>
        </a:blipFill>
      </dgm:spPr>
    </dgm:pt>
    <dgm:pt modelId="{77AD893D-015C-40F6-AF78-AA4631D38A6C}" type="pres">
      <dgm:prSet presAssocID="{C0F4BE2B-FAF7-4097-B822-2E4AFBF5D142}" presName="sibTrans" presStyleCnt="0"/>
      <dgm:spPr/>
    </dgm:pt>
    <dgm:pt modelId="{6AE28AD9-0F66-4E78-A58F-47BC31E6AF40}" type="pres">
      <dgm:prSet presAssocID="{7E32F653-72DE-42A6-947E-85B764997BD8}" presName="comp" presStyleCnt="0"/>
      <dgm:spPr/>
    </dgm:pt>
    <dgm:pt modelId="{EEB4EAA2-312A-4478-B054-33EB32DB352B}" type="pres">
      <dgm:prSet presAssocID="{7E32F653-72DE-42A6-947E-85B764997BD8}" presName="rect2" presStyleLbl="node1" presStyleIdx="1" presStyleCnt="3">
        <dgm:presLayoutVars>
          <dgm:bulletEnabled val="1"/>
        </dgm:presLayoutVars>
      </dgm:prSet>
      <dgm:spPr/>
    </dgm:pt>
    <dgm:pt modelId="{2CA6CBD8-3480-43FE-85B7-0D58F571D681}" type="pres">
      <dgm:prSet presAssocID="{7E32F653-72DE-42A6-947E-85B764997BD8}" presName="rect1" presStyleLbl="lnNode1" presStyleIdx="1" presStyleCnt="3"/>
      <dgm:spPr>
        <a:blipFill dpi="0" rotWithShape="1">
          <a:blip xmlns:r="http://schemas.openxmlformats.org/officeDocument/2006/relationships" r:embed="rId2"/>
          <a:srcRect/>
          <a:stretch>
            <a:fillRect l="-2612" r="2612"/>
          </a:stretch>
        </a:blipFill>
      </dgm:spPr>
    </dgm:pt>
    <dgm:pt modelId="{32F5EE06-F5AF-4B67-93ED-C029CDB45210}" type="pres">
      <dgm:prSet presAssocID="{2F0223A8-E5C9-49EA-AB8E-E6B7171BDE2E}" presName="sibTrans" presStyleCnt="0"/>
      <dgm:spPr/>
    </dgm:pt>
    <dgm:pt modelId="{1F0CBA62-CE9F-40A8-93DF-395880E299BD}" type="pres">
      <dgm:prSet presAssocID="{7ACD815F-DBF8-4ABE-A1E1-77D679F7D2CF}" presName="comp" presStyleCnt="0"/>
      <dgm:spPr/>
    </dgm:pt>
    <dgm:pt modelId="{C7324AA4-DE2A-47BA-A4CD-4099180C18F4}" type="pres">
      <dgm:prSet presAssocID="{7ACD815F-DBF8-4ABE-A1E1-77D679F7D2CF}" presName="rect2" presStyleLbl="node1" presStyleIdx="2" presStyleCnt="3">
        <dgm:presLayoutVars>
          <dgm:bulletEnabled val="1"/>
        </dgm:presLayoutVars>
      </dgm:prSet>
      <dgm:spPr/>
    </dgm:pt>
    <dgm:pt modelId="{9B213ECC-F8F5-4D7A-B72E-AD95B966B3B0}" type="pres">
      <dgm:prSet presAssocID="{7ACD815F-DBF8-4ABE-A1E1-77D679F7D2CF}" presName="rect1" presStyleLbl="lnNode1" presStyleIdx="2" presStyleCnt="3"/>
      <dgm:spPr>
        <a:blipFill rotWithShape="1">
          <a:blip xmlns:r="http://schemas.openxmlformats.org/officeDocument/2006/relationships" r:embed="rId3"/>
          <a:stretch>
            <a:fillRect/>
          </a:stretch>
        </a:blipFill>
      </dgm:spPr>
    </dgm:pt>
  </dgm:ptLst>
  <dgm:cxnLst>
    <dgm:cxn modelId="{F9BF7E15-2E79-4C59-BA53-B06368B25740}" type="presOf" srcId="{7ACD815F-DBF8-4ABE-A1E1-77D679F7D2CF}" destId="{C7324AA4-DE2A-47BA-A4CD-4099180C18F4}" srcOrd="0" destOrd="0" presId="urn:microsoft.com/office/officeart/2008/layout/AlternatingPictureBlocks"/>
    <dgm:cxn modelId="{E685ED19-66A3-43D9-B426-A4754C65EE8B}" srcId="{5E8A0063-A56B-49A9-8130-CFB7657DDC34}" destId="{7E32F653-72DE-42A6-947E-85B764997BD8}" srcOrd="1" destOrd="0" parTransId="{51A22B75-067E-4E55-8E10-687EFE26B840}" sibTransId="{2F0223A8-E5C9-49EA-AB8E-E6B7171BDE2E}"/>
    <dgm:cxn modelId="{F57AD22D-68F5-4F6A-9EC8-B705D1B8D064}" srcId="{5E8A0063-A56B-49A9-8130-CFB7657DDC34}" destId="{7ACD815F-DBF8-4ABE-A1E1-77D679F7D2CF}" srcOrd="2" destOrd="0" parTransId="{5C458C29-850C-4B0D-8063-48C838084FCA}" sibTransId="{4CC24689-C430-46BA-9C97-F7F909FEF5D5}"/>
    <dgm:cxn modelId="{C5CF7370-676E-4908-B666-FB22CA07988A}" type="presOf" srcId="{C5A0AA8C-DFEA-448F-A196-0E496401827A}" destId="{A7BB3E27-6C09-4348-B2CF-2ECCADB274F2}" srcOrd="0" destOrd="0" presId="urn:microsoft.com/office/officeart/2008/layout/AlternatingPictureBlocks"/>
    <dgm:cxn modelId="{5F00BF9F-558F-4AC1-9B4D-0EE3154DCD09}" srcId="{5E8A0063-A56B-49A9-8130-CFB7657DDC34}" destId="{C5A0AA8C-DFEA-448F-A196-0E496401827A}" srcOrd="0" destOrd="0" parTransId="{F1F1BFCD-6200-434B-9FB7-EF937725F342}" sibTransId="{C0F4BE2B-FAF7-4097-B822-2E4AFBF5D142}"/>
    <dgm:cxn modelId="{EA6A97D8-D2B3-426D-AF8E-1F240EFB633D}" type="presOf" srcId="{7E32F653-72DE-42A6-947E-85B764997BD8}" destId="{EEB4EAA2-312A-4478-B054-33EB32DB352B}" srcOrd="0" destOrd="0" presId="urn:microsoft.com/office/officeart/2008/layout/AlternatingPictureBlocks"/>
    <dgm:cxn modelId="{1DB91CDC-5FB0-4DE5-9945-22FCFAA94B7E}" type="presOf" srcId="{5E8A0063-A56B-49A9-8130-CFB7657DDC34}" destId="{77E87298-0F01-4853-8B93-B4585DE51181}" srcOrd="0" destOrd="0" presId="urn:microsoft.com/office/officeart/2008/layout/AlternatingPictureBlocks"/>
    <dgm:cxn modelId="{2638774F-894C-4F97-BC5C-32896925A12D}" type="presParOf" srcId="{77E87298-0F01-4853-8B93-B4585DE51181}" destId="{4027F116-4C1B-409C-B533-7B40FAB033C1}" srcOrd="0" destOrd="0" presId="urn:microsoft.com/office/officeart/2008/layout/AlternatingPictureBlocks"/>
    <dgm:cxn modelId="{34E2B29F-7F28-462D-BD25-97FDE7B7F93E}" type="presParOf" srcId="{4027F116-4C1B-409C-B533-7B40FAB033C1}" destId="{A7BB3E27-6C09-4348-B2CF-2ECCADB274F2}" srcOrd="0" destOrd="0" presId="urn:microsoft.com/office/officeart/2008/layout/AlternatingPictureBlocks"/>
    <dgm:cxn modelId="{A1791FF6-8996-4E02-A0BE-89EB781B2AFC}" type="presParOf" srcId="{4027F116-4C1B-409C-B533-7B40FAB033C1}" destId="{B81BFE68-4081-4F69-8FF2-43B376966429}" srcOrd="1" destOrd="0" presId="urn:microsoft.com/office/officeart/2008/layout/AlternatingPictureBlocks"/>
    <dgm:cxn modelId="{BB987084-FE38-41FA-B251-96B75069808E}" type="presParOf" srcId="{77E87298-0F01-4853-8B93-B4585DE51181}" destId="{77AD893D-015C-40F6-AF78-AA4631D38A6C}" srcOrd="1" destOrd="0" presId="urn:microsoft.com/office/officeart/2008/layout/AlternatingPictureBlocks"/>
    <dgm:cxn modelId="{643CA551-D4EA-493F-A134-F5DD71C3DA7C}" type="presParOf" srcId="{77E87298-0F01-4853-8B93-B4585DE51181}" destId="{6AE28AD9-0F66-4E78-A58F-47BC31E6AF40}" srcOrd="2" destOrd="0" presId="urn:microsoft.com/office/officeart/2008/layout/AlternatingPictureBlocks"/>
    <dgm:cxn modelId="{7BD10C2B-A837-4CF2-A4ED-817C8A40F38C}" type="presParOf" srcId="{6AE28AD9-0F66-4E78-A58F-47BC31E6AF40}" destId="{EEB4EAA2-312A-4478-B054-33EB32DB352B}" srcOrd="0" destOrd="0" presId="urn:microsoft.com/office/officeart/2008/layout/AlternatingPictureBlocks"/>
    <dgm:cxn modelId="{03BF6D59-EA8C-4E6D-89A2-E30652827587}" type="presParOf" srcId="{6AE28AD9-0F66-4E78-A58F-47BC31E6AF40}" destId="{2CA6CBD8-3480-43FE-85B7-0D58F571D681}" srcOrd="1" destOrd="0" presId="urn:microsoft.com/office/officeart/2008/layout/AlternatingPictureBlocks"/>
    <dgm:cxn modelId="{5CA7BF60-ECB5-4A05-9A37-06859E0B8AD6}" type="presParOf" srcId="{77E87298-0F01-4853-8B93-B4585DE51181}" destId="{32F5EE06-F5AF-4B67-93ED-C029CDB45210}" srcOrd="3" destOrd="0" presId="urn:microsoft.com/office/officeart/2008/layout/AlternatingPictureBlocks"/>
    <dgm:cxn modelId="{C4D59E6C-C3FF-4341-9D0E-6F7A0FA65A86}" type="presParOf" srcId="{77E87298-0F01-4853-8B93-B4585DE51181}" destId="{1F0CBA62-CE9F-40A8-93DF-395880E299BD}" srcOrd="4" destOrd="0" presId="urn:microsoft.com/office/officeart/2008/layout/AlternatingPictureBlocks"/>
    <dgm:cxn modelId="{AE69561E-D6AA-487F-AD54-9726F3A9DAB0}" type="presParOf" srcId="{1F0CBA62-CE9F-40A8-93DF-395880E299BD}" destId="{C7324AA4-DE2A-47BA-A4CD-4099180C18F4}" srcOrd="0" destOrd="0" presId="urn:microsoft.com/office/officeart/2008/layout/AlternatingPictureBlocks"/>
    <dgm:cxn modelId="{EBDC95C6-E6B8-4C69-8FB8-F6CEBAF5BA8C}" type="presParOf" srcId="{1F0CBA62-CE9F-40A8-93DF-395880E299BD}" destId="{9B213ECC-F8F5-4D7A-B72E-AD95B966B3B0}" srcOrd="1" destOrd="0" presId="urn:microsoft.com/office/officeart/2008/layout/AlternatingPictureBlocks"/>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21C1BA3-B56A-44D9-8309-050B8F775F50}">
      <dsp:nvSpPr>
        <dsp:cNvPr id="0" name=""/>
        <dsp:cNvSpPr/>
      </dsp:nvSpPr>
      <dsp:spPr>
        <a:xfrm>
          <a:off x="1297890" y="0"/>
          <a:ext cx="2796079" cy="1080024"/>
        </a:xfrm>
        <a:prstGeom prst="roundRect">
          <a:avLst>
            <a:gd name="adj" fmla="val 10000"/>
          </a:avLst>
        </a:prstGeom>
        <a:solidFill>
          <a:schemeClr val="accent2">
            <a:lumMod val="75000"/>
          </a:schemeClr>
        </a:solidFill>
        <a:ln w="12700" cap="flat" cmpd="sng" algn="ctr">
          <a:noFill/>
          <a:prstDash val="solid"/>
          <a:miter lim="800000"/>
        </a:ln>
        <a:effectLst/>
      </dsp:spPr>
      <dsp:style>
        <a:lnRef idx="2">
          <a:schemeClr val="accent2">
            <a:shade val="50000"/>
          </a:schemeClr>
        </a:lnRef>
        <a:fillRef idx="1">
          <a:schemeClr val="accent2"/>
        </a:fillRef>
        <a:effectRef idx="0">
          <a:schemeClr val="accent2"/>
        </a:effectRef>
        <a:fontRef idx="minor">
          <a:schemeClr val="lt1"/>
        </a:fontRef>
      </dsp:style>
      <dsp:txBody>
        <a:bodyPr spcFirstLastPara="0" vert="horz" wrap="square" lIns="87630" tIns="87630" rIns="87630" bIns="87630" numCol="1" spcCol="1270" anchor="ctr" anchorCtr="0">
          <a:noAutofit/>
        </a:bodyPr>
        <a:lstStyle/>
        <a:p>
          <a:pPr marL="0" lvl="0" indent="0" algn="ctr" defTabSz="1022350">
            <a:lnSpc>
              <a:spcPct val="90000"/>
            </a:lnSpc>
            <a:spcBef>
              <a:spcPct val="0"/>
            </a:spcBef>
            <a:spcAft>
              <a:spcPct val="35000"/>
            </a:spcAft>
            <a:buNone/>
          </a:pPr>
          <a:r>
            <a:rPr lang="es-ES" sz="2300" b="1" kern="1200" dirty="0">
              <a:solidFill>
                <a:schemeClr val="bg1"/>
              </a:solidFill>
              <a:latin typeface="Avenir Black"/>
            </a:rPr>
            <a:t>Energías de origen fósil</a:t>
          </a:r>
        </a:p>
      </dsp:txBody>
      <dsp:txXfrm>
        <a:off x="1329523" y="31633"/>
        <a:ext cx="2732813" cy="1016758"/>
      </dsp:txXfrm>
    </dsp:sp>
    <dsp:sp modelId="{3692D20F-4FA2-4C65-8583-5BFFDE880BB6}">
      <dsp:nvSpPr>
        <dsp:cNvPr id="0" name=""/>
        <dsp:cNvSpPr/>
      </dsp:nvSpPr>
      <dsp:spPr>
        <a:xfrm>
          <a:off x="4490874" y="0"/>
          <a:ext cx="2796079" cy="1080024"/>
        </a:xfrm>
        <a:prstGeom prst="roundRect">
          <a:avLst>
            <a:gd name="adj" fmla="val 10000"/>
          </a:avLst>
        </a:prstGeom>
        <a:solidFill>
          <a:schemeClr val="accent6">
            <a:lumMod val="75000"/>
          </a:schemeClr>
        </a:solidFill>
        <a:ln w="12700" cap="flat" cmpd="sng" algn="ctr">
          <a:noFill/>
          <a:prstDash val="solid"/>
          <a:miter lim="800000"/>
        </a:ln>
        <a:effectLst/>
      </dsp:spPr>
      <dsp:style>
        <a:lnRef idx="2">
          <a:schemeClr val="accent6">
            <a:shade val="50000"/>
          </a:schemeClr>
        </a:lnRef>
        <a:fillRef idx="1">
          <a:schemeClr val="accent6"/>
        </a:fillRef>
        <a:effectRef idx="0">
          <a:schemeClr val="accent6"/>
        </a:effectRef>
        <a:fontRef idx="minor">
          <a:schemeClr val="lt1"/>
        </a:fontRef>
      </dsp:style>
      <dsp:txBody>
        <a:bodyPr spcFirstLastPara="0" vert="horz" wrap="square" lIns="87630" tIns="87630" rIns="87630" bIns="87630" numCol="1" spcCol="1270" anchor="ctr" anchorCtr="0">
          <a:noAutofit/>
        </a:bodyPr>
        <a:lstStyle/>
        <a:p>
          <a:pPr marL="0" lvl="0" indent="0" algn="ctr" defTabSz="1022350">
            <a:lnSpc>
              <a:spcPct val="90000"/>
            </a:lnSpc>
            <a:spcBef>
              <a:spcPct val="0"/>
            </a:spcBef>
            <a:spcAft>
              <a:spcPct val="35000"/>
            </a:spcAft>
            <a:buNone/>
          </a:pPr>
          <a:r>
            <a:rPr lang="es-ES" sz="2300" b="1" kern="1200" dirty="0">
              <a:solidFill>
                <a:schemeClr val="bg1"/>
              </a:solidFill>
              <a:latin typeface="Avenir Black"/>
            </a:rPr>
            <a:t>Energías renovables</a:t>
          </a:r>
        </a:p>
      </dsp:txBody>
      <dsp:txXfrm>
        <a:off x="4522507" y="31633"/>
        <a:ext cx="2732813" cy="1016758"/>
      </dsp:txXfrm>
    </dsp:sp>
    <dsp:sp modelId="{999FF8A9-0FDD-4654-980D-C632678A7209}">
      <dsp:nvSpPr>
        <dsp:cNvPr id="0" name=""/>
        <dsp:cNvSpPr/>
      </dsp:nvSpPr>
      <dsp:spPr>
        <a:xfrm>
          <a:off x="3881581" y="4590103"/>
          <a:ext cx="810018" cy="810018"/>
        </a:xfrm>
        <a:prstGeom prst="triangle">
          <a:avLst/>
        </a:prstGeom>
        <a:solidFill>
          <a:schemeClr val="accent4">
            <a:tint val="40000"/>
            <a:alpha val="90000"/>
            <a:hueOff val="0"/>
            <a:satOff val="0"/>
            <a:lumOff val="0"/>
            <a:alphaOff val="0"/>
          </a:schemeClr>
        </a:solidFill>
        <a:ln w="12700" cap="flat" cmpd="sng" algn="ctr">
          <a:solidFill>
            <a:schemeClr val="accent4">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A7930632-5567-4308-B6BA-6800EE77EC8B}">
      <dsp:nvSpPr>
        <dsp:cNvPr id="0" name=""/>
        <dsp:cNvSpPr/>
      </dsp:nvSpPr>
      <dsp:spPr>
        <a:xfrm rot="240000">
          <a:off x="1855793" y="4243001"/>
          <a:ext cx="4861594" cy="339955"/>
        </a:xfrm>
        <a:prstGeom prst="rect">
          <a:avLst/>
        </a:prstGeom>
        <a:solidFill>
          <a:schemeClr val="accent5">
            <a:tint val="40000"/>
            <a:alpha val="90000"/>
            <a:hueOff val="0"/>
            <a:satOff val="0"/>
            <a:lumOff val="0"/>
            <a:alphaOff val="0"/>
          </a:schemeClr>
        </a:solidFill>
        <a:ln w="12700" cap="flat" cmpd="sng" algn="ctr">
          <a:solidFill>
            <a:schemeClr val="accent5">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9A75CA22-B793-4961-8231-66CDAF95586C}">
      <dsp:nvSpPr>
        <dsp:cNvPr id="0" name=""/>
        <dsp:cNvSpPr/>
      </dsp:nvSpPr>
      <dsp:spPr>
        <a:xfrm rot="240000">
          <a:off x="4539477" y="3647376"/>
          <a:ext cx="2410291" cy="632625"/>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s-ES" sz="1800" kern="1200" dirty="0">
              <a:latin typeface="Avenir Light"/>
            </a:rPr>
            <a:t>Libre de emisiones en operación</a:t>
          </a:r>
        </a:p>
      </dsp:txBody>
      <dsp:txXfrm>
        <a:off x="4570359" y="3678258"/>
        <a:ext cx="2348527" cy="570861"/>
      </dsp:txXfrm>
    </dsp:sp>
    <dsp:sp modelId="{0AE59729-B2A2-44B3-A438-113CDBCF9DFC}">
      <dsp:nvSpPr>
        <dsp:cNvPr id="0" name=""/>
        <dsp:cNvSpPr/>
      </dsp:nvSpPr>
      <dsp:spPr>
        <a:xfrm rot="240000">
          <a:off x="4593478" y="2934560"/>
          <a:ext cx="2410291" cy="632625"/>
        </a:xfrm>
        <a:prstGeom prst="round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s-ES" sz="1800" kern="1200" dirty="0">
              <a:latin typeface="Avenir Light"/>
            </a:rPr>
            <a:t>Instalaciones distribuidas</a:t>
          </a:r>
        </a:p>
      </dsp:txBody>
      <dsp:txXfrm>
        <a:off x="4624360" y="2965442"/>
        <a:ext cx="2348527" cy="570861"/>
      </dsp:txXfrm>
    </dsp:sp>
    <dsp:sp modelId="{89C2D081-0CE5-491E-8482-1874788C925F}">
      <dsp:nvSpPr>
        <dsp:cNvPr id="0" name=""/>
        <dsp:cNvSpPr/>
      </dsp:nvSpPr>
      <dsp:spPr>
        <a:xfrm rot="240000">
          <a:off x="4647480" y="2221744"/>
          <a:ext cx="2410291" cy="632625"/>
        </a:xfrm>
        <a:prstGeom prst="roundRect">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s-ES" sz="1800" kern="1200" dirty="0">
              <a:latin typeface="Avenir Light"/>
            </a:rPr>
            <a:t>Inagotables</a:t>
          </a:r>
        </a:p>
      </dsp:txBody>
      <dsp:txXfrm>
        <a:off x="4678362" y="2252626"/>
        <a:ext cx="2348527" cy="570861"/>
      </dsp:txXfrm>
    </dsp:sp>
    <dsp:sp modelId="{B99A8B65-4F4E-475E-9E6A-FD4F3461C6F7}">
      <dsp:nvSpPr>
        <dsp:cNvPr id="0" name=""/>
        <dsp:cNvSpPr/>
      </dsp:nvSpPr>
      <dsp:spPr>
        <a:xfrm rot="240000">
          <a:off x="4701481" y="1508928"/>
          <a:ext cx="2410291" cy="632625"/>
        </a:xfrm>
        <a:prstGeom prst="round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s-ES" sz="1800" kern="1200" dirty="0">
              <a:latin typeface="Avenir Light"/>
            </a:rPr>
            <a:t>Independencia energética</a:t>
          </a:r>
        </a:p>
      </dsp:txBody>
      <dsp:txXfrm>
        <a:off x="4732363" y="1539810"/>
        <a:ext cx="2348527" cy="570861"/>
      </dsp:txXfrm>
    </dsp:sp>
    <dsp:sp modelId="{31B35D62-7F2C-4097-A237-E75FF386C952}">
      <dsp:nvSpPr>
        <dsp:cNvPr id="0" name=""/>
        <dsp:cNvSpPr/>
      </dsp:nvSpPr>
      <dsp:spPr>
        <a:xfrm rot="240000">
          <a:off x="1731414" y="3452972"/>
          <a:ext cx="2410291" cy="632625"/>
        </a:xfrm>
        <a:prstGeom prst="roundRect">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s-ES" sz="1800" kern="1200" dirty="0">
              <a:latin typeface="Avenir Light"/>
            </a:rPr>
            <a:t>Emisiones de CO2</a:t>
          </a:r>
        </a:p>
      </dsp:txBody>
      <dsp:txXfrm>
        <a:off x="1762296" y="3483854"/>
        <a:ext cx="2348527" cy="570861"/>
      </dsp:txXfrm>
    </dsp:sp>
    <dsp:sp modelId="{67AA505F-C5E3-45FA-B816-2137EF7A23CF}">
      <dsp:nvSpPr>
        <dsp:cNvPr id="0" name=""/>
        <dsp:cNvSpPr/>
      </dsp:nvSpPr>
      <dsp:spPr>
        <a:xfrm rot="240000">
          <a:off x="1785415" y="2740156"/>
          <a:ext cx="2410291" cy="632625"/>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s-ES" sz="1800" kern="1200" dirty="0">
              <a:latin typeface="Avenir Light"/>
            </a:rPr>
            <a:t>Otros contaminantes</a:t>
          </a:r>
        </a:p>
      </dsp:txBody>
      <dsp:txXfrm>
        <a:off x="1816297" y="2771038"/>
        <a:ext cx="2348527" cy="570861"/>
      </dsp:txXfrm>
    </dsp:sp>
    <dsp:sp modelId="{533A9236-F343-4E49-B2C2-3021FBA78044}">
      <dsp:nvSpPr>
        <dsp:cNvPr id="0" name=""/>
        <dsp:cNvSpPr/>
      </dsp:nvSpPr>
      <dsp:spPr>
        <a:xfrm rot="240000">
          <a:off x="1764260" y="1952181"/>
          <a:ext cx="2410291" cy="632625"/>
        </a:xfrm>
        <a:prstGeom prst="round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s-ES" sz="1800" kern="1200" dirty="0">
              <a:latin typeface="Avenir Light"/>
            </a:rPr>
            <a:t>Residuos</a:t>
          </a:r>
        </a:p>
      </dsp:txBody>
      <dsp:txXfrm>
        <a:off x="1795142" y="1983063"/>
        <a:ext cx="2348527" cy="570861"/>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EC00720-072D-4CBC-9ED4-4207EA03DB0F}">
      <dsp:nvSpPr>
        <dsp:cNvPr id="0" name=""/>
        <dsp:cNvSpPr/>
      </dsp:nvSpPr>
      <dsp:spPr>
        <a:xfrm rot="5400000">
          <a:off x="4371327" y="126692"/>
          <a:ext cx="1903140" cy="1655732"/>
        </a:xfrm>
        <a:prstGeom prst="hexagon">
          <a:avLst>
            <a:gd name="adj" fmla="val 25000"/>
            <a:gd name="vf" fmla="val 115470"/>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s-ES" sz="1600" b="1" kern="1200" dirty="0"/>
            <a:t>Turismo sostenible</a:t>
          </a:r>
        </a:p>
      </dsp:txBody>
      <dsp:txXfrm rot="-5400000">
        <a:off x="4753049" y="299561"/>
        <a:ext cx="1139696" cy="1309994"/>
      </dsp:txXfrm>
    </dsp:sp>
    <dsp:sp modelId="{C0DC8894-0AD0-4BCB-91A1-7CA1E6F39EC2}">
      <dsp:nvSpPr>
        <dsp:cNvPr id="0" name=""/>
        <dsp:cNvSpPr/>
      </dsp:nvSpPr>
      <dsp:spPr>
        <a:xfrm>
          <a:off x="6201007" y="383616"/>
          <a:ext cx="2123905" cy="114188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es-ES" sz="1800" kern="1200" dirty="0">
              <a:latin typeface="Avenir Black"/>
            </a:rPr>
            <a:t>Vulnerable</a:t>
          </a:r>
        </a:p>
      </dsp:txBody>
      <dsp:txXfrm>
        <a:off x="6201007" y="383616"/>
        <a:ext cx="2123905" cy="1141884"/>
      </dsp:txXfrm>
    </dsp:sp>
    <dsp:sp modelId="{FACEEE8A-F992-4B56-9BBF-3FDAF3CD406A}">
      <dsp:nvSpPr>
        <dsp:cNvPr id="0" name=""/>
        <dsp:cNvSpPr/>
      </dsp:nvSpPr>
      <dsp:spPr>
        <a:xfrm rot="5400000">
          <a:off x="2583136" y="126692"/>
          <a:ext cx="1903140" cy="1655732"/>
        </a:xfrm>
        <a:prstGeom prst="hexagon">
          <a:avLst>
            <a:gd name="adj" fmla="val 25000"/>
            <a:gd name="vf" fmla="val 115470"/>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1600200">
            <a:lnSpc>
              <a:spcPct val="90000"/>
            </a:lnSpc>
            <a:spcBef>
              <a:spcPct val="0"/>
            </a:spcBef>
            <a:spcAft>
              <a:spcPct val="35000"/>
            </a:spcAft>
            <a:buNone/>
          </a:pPr>
          <a:endParaRPr lang="es-ES" sz="3600" kern="1200"/>
        </a:p>
      </dsp:txBody>
      <dsp:txXfrm rot="-5400000">
        <a:off x="2964858" y="299561"/>
        <a:ext cx="1139696" cy="1309994"/>
      </dsp:txXfrm>
    </dsp:sp>
    <dsp:sp modelId="{FCE6E3B1-07E7-420E-8A0C-6668665CA988}">
      <dsp:nvSpPr>
        <dsp:cNvPr id="0" name=""/>
        <dsp:cNvSpPr/>
      </dsp:nvSpPr>
      <dsp:spPr>
        <a:xfrm rot="5400000">
          <a:off x="3473806" y="1742078"/>
          <a:ext cx="1903140" cy="1655732"/>
        </a:xfrm>
        <a:prstGeom prst="hexagon">
          <a:avLst>
            <a:gd name="adj" fmla="val 25000"/>
            <a:gd name="vf" fmla="val 11547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s-ES" sz="1500" kern="1200" dirty="0">
              <a:latin typeface="Avenir Black"/>
            </a:rPr>
            <a:t>Historia y patrimonio</a:t>
          </a:r>
        </a:p>
      </dsp:txBody>
      <dsp:txXfrm rot="-5400000">
        <a:off x="3855528" y="1914947"/>
        <a:ext cx="1139696" cy="1309994"/>
      </dsp:txXfrm>
    </dsp:sp>
    <dsp:sp modelId="{644FC62F-7CD2-42A8-AC55-AD55B611DD41}">
      <dsp:nvSpPr>
        <dsp:cNvPr id="0" name=""/>
        <dsp:cNvSpPr/>
      </dsp:nvSpPr>
      <dsp:spPr>
        <a:xfrm>
          <a:off x="1473605" y="1999002"/>
          <a:ext cx="2055392" cy="114188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7150" tIns="57150" rIns="57150" bIns="57150" numCol="1" spcCol="1270" anchor="ctr" anchorCtr="0">
          <a:noAutofit/>
        </a:bodyPr>
        <a:lstStyle/>
        <a:p>
          <a:pPr marL="0" lvl="0" indent="0" algn="r" defTabSz="666750">
            <a:lnSpc>
              <a:spcPct val="90000"/>
            </a:lnSpc>
            <a:spcBef>
              <a:spcPct val="0"/>
            </a:spcBef>
            <a:spcAft>
              <a:spcPct val="35000"/>
            </a:spcAft>
            <a:buNone/>
          </a:pPr>
          <a:r>
            <a:rPr lang="es-ES" sz="1500" kern="1200" dirty="0">
              <a:latin typeface="Avenir Black"/>
            </a:rPr>
            <a:t>Responsable</a:t>
          </a:r>
        </a:p>
      </dsp:txBody>
      <dsp:txXfrm>
        <a:off x="1473605" y="1999002"/>
        <a:ext cx="2055392" cy="1141884"/>
      </dsp:txXfrm>
    </dsp:sp>
    <dsp:sp modelId="{1A6F9146-3529-424D-80ED-75F481632FD1}">
      <dsp:nvSpPr>
        <dsp:cNvPr id="0" name=""/>
        <dsp:cNvSpPr/>
      </dsp:nvSpPr>
      <dsp:spPr>
        <a:xfrm rot="5400000">
          <a:off x="5261997" y="1742078"/>
          <a:ext cx="1903140" cy="1655732"/>
        </a:xfrm>
        <a:prstGeom prst="hexagon">
          <a:avLst>
            <a:gd name="adj" fmla="val 25000"/>
            <a:gd name="vf" fmla="val 11547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1600200">
            <a:lnSpc>
              <a:spcPct val="90000"/>
            </a:lnSpc>
            <a:spcBef>
              <a:spcPct val="0"/>
            </a:spcBef>
            <a:spcAft>
              <a:spcPct val="35000"/>
            </a:spcAft>
            <a:buNone/>
          </a:pPr>
          <a:endParaRPr lang="es-ES" sz="3600" kern="1200"/>
        </a:p>
      </dsp:txBody>
      <dsp:txXfrm rot="-5400000">
        <a:off x="5643719" y="1914947"/>
        <a:ext cx="1139696" cy="1309994"/>
      </dsp:txXfrm>
    </dsp:sp>
    <dsp:sp modelId="{885966E2-5EB4-4CE3-BE94-611E7CAF497F}">
      <dsp:nvSpPr>
        <dsp:cNvPr id="0" name=""/>
        <dsp:cNvSpPr/>
      </dsp:nvSpPr>
      <dsp:spPr>
        <a:xfrm rot="5400000">
          <a:off x="4371327" y="3357464"/>
          <a:ext cx="1903140" cy="1655732"/>
        </a:xfrm>
        <a:prstGeom prst="hexagon">
          <a:avLst>
            <a:gd name="adj" fmla="val 25000"/>
            <a:gd name="vf" fmla="val 115470"/>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s-ES" sz="1500" kern="1200" dirty="0">
              <a:latin typeface="Avenir Black"/>
            </a:rPr>
            <a:t>Recursos naturales</a:t>
          </a:r>
        </a:p>
      </dsp:txBody>
      <dsp:txXfrm rot="-5400000">
        <a:off x="4753049" y="3530333"/>
        <a:ext cx="1139696" cy="1309994"/>
      </dsp:txXfrm>
    </dsp:sp>
    <dsp:sp modelId="{4D7C5EB1-EF25-46A2-99A8-E309D27908B7}">
      <dsp:nvSpPr>
        <dsp:cNvPr id="0" name=""/>
        <dsp:cNvSpPr/>
      </dsp:nvSpPr>
      <dsp:spPr>
        <a:xfrm>
          <a:off x="6201007" y="3614388"/>
          <a:ext cx="2123905" cy="114188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7150" tIns="57150" rIns="57150" bIns="57150" numCol="1" spcCol="1270" anchor="ctr" anchorCtr="0">
          <a:noAutofit/>
        </a:bodyPr>
        <a:lstStyle/>
        <a:p>
          <a:pPr marL="0" lvl="0" indent="0" algn="l" defTabSz="666750">
            <a:lnSpc>
              <a:spcPct val="90000"/>
            </a:lnSpc>
            <a:spcBef>
              <a:spcPct val="0"/>
            </a:spcBef>
            <a:spcAft>
              <a:spcPct val="35000"/>
            </a:spcAft>
            <a:buNone/>
          </a:pPr>
          <a:r>
            <a:rPr lang="es-ES" sz="1500" kern="1200" dirty="0">
              <a:latin typeface="Avenir Black"/>
            </a:rPr>
            <a:t>Ética</a:t>
          </a:r>
        </a:p>
      </dsp:txBody>
      <dsp:txXfrm>
        <a:off x="6201007" y="3614388"/>
        <a:ext cx="2123905" cy="1141884"/>
      </dsp:txXfrm>
    </dsp:sp>
    <dsp:sp modelId="{D0FF7D85-EA3A-474B-B4F4-12711110ED1A}">
      <dsp:nvSpPr>
        <dsp:cNvPr id="0" name=""/>
        <dsp:cNvSpPr/>
      </dsp:nvSpPr>
      <dsp:spPr>
        <a:xfrm rot="5400000">
          <a:off x="2583136" y="3357464"/>
          <a:ext cx="1903140" cy="1655732"/>
        </a:xfrm>
        <a:prstGeom prst="hexagon">
          <a:avLst>
            <a:gd name="adj" fmla="val 25000"/>
            <a:gd name="vf" fmla="val 115470"/>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1600200">
            <a:lnSpc>
              <a:spcPct val="90000"/>
            </a:lnSpc>
            <a:spcBef>
              <a:spcPct val="0"/>
            </a:spcBef>
            <a:spcAft>
              <a:spcPct val="35000"/>
            </a:spcAft>
            <a:buNone/>
          </a:pPr>
          <a:endParaRPr lang="es-ES" sz="3600" kern="1200"/>
        </a:p>
      </dsp:txBody>
      <dsp:txXfrm rot="-5400000">
        <a:off x="2964858" y="3530333"/>
        <a:ext cx="1139696" cy="1309994"/>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7BB3E27-6C09-4348-B2CF-2ECCADB274F2}">
      <dsp:nvSpPr>
        <dsp:cNvPr id="0" name=""/>
        <dsp:cNvSpPr/>
      </dsp:nvSpPr>
      <dsp:spPr>
        <a:xfrm>
          <a:off x="3071061" y="2337"/>
          <a:ext cx="3678610" cy="1663776"/>
        </a:xfrm>
        <a:prstGeom prst="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2870" tIns="102870" rIns="102870" bIns="102870" numCol="1" spcCol="1270" anchor="ctr" anchorCtr="0">
          <a:noAutofit/>
        </a:bodyPr>
        <a:lstStyle/>
        <a:p>
          <a:pPr marL="0" lvl="0" indent="0" algn="ctr" defTabSz="1200150">
            <a:lnSpc>
              <a:spcPct val="90000"/>
            </a:lnSpc>
            <a:spcBef>
              <a:spcPct val="0"/>
            </a:spcBef>
            <a:spcAft>
              <a:spcPct val="35000"/>
            </a:spcAft>
            <a:buNone/>
          </a:pPr>
          <a:r>
            <a:rPr lang="es-ES" sz="2700" b="1" kern="1200" dirty="0">
              <a:latin typeface="Avenir Black"/>
            </a:rPr>
            <a:t>Eficiencia energética</a:t>
          </a:r>
        </a:p>
      </dsp:txBody>
      <dsp:txXfrm>
        <a:off x="3071061" y="2337"/>
        <a:ext cx="3678610" cy="1663776"/>
      </dsp:txXfrm>
    </dsp:sp>
    <dsp:sp modelId="{B81BFE68-4081-4F69-8FF2-43B376966429}">
      <dsp:nvSpPr>
        <dsp:cNvPr id="0" name=""/>
        <dsp:cNvSpPr/>
      </dsp:nvSpPr>
      <dsp:spPr>
        <a:xfrm>
          <a:off x="1259208" y="2337"/>
          <a:ext cx="1647139" cy="1663776"/>
        </a:xfrm>
        <a:prstGeom prst="rect">
          <a:avLst/>
        </a:prstGeom>
        <a:blipFill rotWithShape="1">
          <a:blip xmlns:r="http://schemas.openxmlformats.org/officeDocument/2006/relationships" r:embed="rId1"/>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EEB4EAA2-312A-4478-B054-33EB32DB352B}">
      <dsp:nvSpPr>
        <dsp:cNvPr id="0" name=""/>
        <dsp:cNvSpPr/>
      </dsp:nvSpPr>
      <dsp:spPr>
        <a:xfrm>
          <a:off x="1259208" y="1940637"/>
          <a:ext cx="3678610" cy="1663776"/>
        </a:xfrm>
        <a:prstGeom prst="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2870" tIns="102870" rIns="102870" bIns="102870" numCol="1" spcCol="1270" anchor="ctr" anchorCtr="0">
          <a:noAutofit/>
        </a:bodyPr>
        <a:lstStyle/>
        <a:p>
          <a:pPr marL="0" lvl="0" indent="0" algn="ctr" defTabSz="1200150">
            <a:lnSpc>
              <a:spcPct val="90000"/>
            </a:lnSpc>
            <a:spcBef>
              <a:spcPct val="0"/>
            </a:spcBef>
            <a:spcAft>
              <a:spcPct val="35000"/>
            </a:spcAft>
            <a:buNone/>
          </a:pPr>
          <a:r>
            <a:rPr lang="es-ES" sz="2700" b="1" kern="1200" dirty="0">
              <a:latin typeface="Avenir Black"/>
            </a:rPr>
            <a:t>Reducción de residuos</a:t>
          </a:r>
        </a:p>
      </dsp:txBody>
      <dsp:txXfrm>
        <a:off x="1259208" y="1940637"/>
        <a:ext cx="3678610" cy="1663776"/>
      </dsp:txXfrm>
    </dsp:sp>
    <dsp:sp modelId="{2CA6CBD8-3480-43FE-85B7-0D58F571D681}">
      <dsp:nvSpPr>
        <dsp:cNvPr id="0" name=""/>
        <dsp:cNvSpPr/>
      </dsp:nvSpPr>
      <dsp:spPr>
        <a:xfrm>
          <a:off x="5102533" y="1940637"/>
          <a:ext cx="1647139" cy="1663776"/>
        </a:xfrm>
        <a:prstGeom prst="rect">
          <a:avLst/>
        </a:prstGeom>
        <a:blipFill dpi="0" rotWithShape="1">
          <a:blip xmlns:r="http://schemas.openxmlformats.org/officeDocument/2006/relationships" r:embed="rId2"/>
          <a:srcRect/>
          <a:stretch>
            <a:fillRect l="-2612" r="2612"/>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7324AA4-DE2A-47BA-A4CD-4099180C18F4}">
      <dsp:nvSpPr>
        <dsp:cNvPr id="0" name=""/>
        <dsp:cNvSpPr/>
      </dsp:nvSpPr>
      <dsp:spPr>
        <a:xfrm>
          <a:off x="3071061" y="3878937"/>
          <a:ext cx="3678610" cy="1663776"/>
        </a:xfrm>
        <a:prstGeom prst="rect">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2870" tIns="102870" rIns="102870" bIns="102870" numCol="1" spcCol="1270" anchor="ctr" anchorCtr="0">
          <a:noAutofit/>
        </a:bodyPr>
        <a:lstStyle/>
        <a:p>
          <a:pPr marL="0" lvl="0" indent="0" algn="ctr" defTabSz="1200150">
            <a:lnSpc>
              <a:spcPct val="90000"/>
            </a:lnSpc>
            <a:spcBef>
              <a:spcPct val="0"/>
            </a:spcBef>
            <a:spcAft>
              <a:spcPct val="35000"/>
            </a:spcAft>
            <a:buNone/>
          </a:pPr>
          <a:r>
            <a:rPr lang="es-ES" sz="2700" b="1" kern="1200" dirty="0">
              <a:latin typeface="Avenir Black"/>
            </a:rPr>
            <a:t>Reducción de necesidades de agua</a:t>
          </a:r>
        </a:p>
      </dsp:txBody>
      <dsp:txXfrm>
        <a:off x="3071061" y="3878937"/>
        <a:ext cx="3678610" cy="1663776"/>
      </dsp:txXfrm>
    </dsp:sp>
    <dsp:sp modelId="{9B213ECC-F8F5-4D7A-B72E-AD95B966B3B0}">
      <dsp:nvSpPr>
        <dsp:cNvPr id="0" name=""/>
        <dsp:cNvSpPr/>
      </dsp:nvSpPr>
      <dsp:spPr>
        <a:xfrm>
          <a:off x="1259208" y="3878937"/>
          <a:ext cx="1647139" cy="1663776"/>
        </a:xfrm>
        <a:prstGeom prst="rect">
          <a:avLst/>
        </a:prstGeom>
        <a:blipFill rotWithShape="1">
          <a:blip xmlns:r="http://schemas.openxmlformats.org/officeDocument/2006/relationships" r:embed="rId3"/>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Tree>
</dsp:drawing>
</file>

<file path=ppt/diagrams/layout1.xml><?xml version="1.0" encoding="utf-8"?>
<dgm:layoutDef xmlns:dgm="http://schemas.openxmlformats.org/drawingml/2006/diagram" xmlns:a="http://schemas.openxmlformats.org/drawingml/2006/main" uniqueId="urn:microsoft.com/office/officeart/2005/8/layout/balance1">
  <dgm:title val=""/>
  <dgm:desc val=""/>
  <dgm:catLst>
    <dgm:cat type="relationship" pri="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23">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25" srcId="2" destId="23" srcOrd="0" destOrd="0"/>
      </dgm:cxnLst>
      <dgm:bg/>
      <dgm:whole/>
    </dgm:dataModel>
  </dgm:sampData>
  <dgm:styleData>
    <dgm:dataModel>
      <dgm:ptLst>
        <dgm:pt modelId="0" type="doc"/>
        <dgm:pt modelId="1"/>
        <dgm:pt modelId="11"/>
        <dgm:pt modelId="12"/>
        <dgm:pt modelId="2"/>
        <dgm:pt modelId="21"/>
        <dgm:pt modelId="22"/>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Lst>
      <dgm:bg/>
      <dgm:whole/>
    </dgm:dataModel>
  </dgm:styleData>
  <dgm:clrData>
    <dgm:dataModel>
      <dgm:ptLst>
        <dgm:pt modelId="0" type="doc"/>
        <dgm:pt modelId="1"/>
        <dgm:pt modelId="11"/>
        <dgm:pt modelId="12"/>
        <dgm:pt modelId="13"/>
        <dgm:pt modelId="2"/>
        <dgm:pt modelId="21"/>
        <dgm:pt modelId="22"/>
        <dgm:pt modelId="23"/>
      </dgm:ptLst>
      <dgm:cxnLst>
        <dgm:cxn modelId="4" srcId="0" destId="1" srcOrd="0" destOrd="0"/>
        <dgm:cxn modelId="5" srcId="0" destId="2" srcOrd="1" destOrd="0"/>
        <dgm:cxn modelId="15" srcId="1" destId="11" srcOrd="0" destOrd="0"/>
        <dgm:cxn modelId="16" srcId="1" destId="12" srcOrd="0" destOrd="0"/>
        <dgm:cxn modelId="17" srcId="1" destId="13" srcOrd="0" destOrd="0"/>
        <dgm:cxn modelId="25" srcId="2" destId="21" srcOrd="0" destOrd="0"/>
        <dgm:cxn modelId="26" srcId="2" destId="22" srcOrd="0" destOrd="0"/>
        <dgm:cxn modelId="27" srcId="2" destId="23" srcOrd="0" destOrd="0"/>
      </dgm:cxnLst>
      <dgm:bg/>
      <dgm:whole/>
    </dgm:dataModel>
  </dgm:clrData>
  <dgm:layoutNode name="outerComposite">
    <dgm:varLst>
      <dgm:chMax val="2"/>
      <dgm:animLvl val="lvl"/>
      <dgm:resizeHandles val="exact"/>
    </dgm:varLst>
    <dgm:alg type="composite">
      <dgm:param type="ar" val="1"/>
    </dgm:alg>
    <dgm:shape xmlns:r="http://schemas.openxmlformats.org/officeDocument/2006/relationships" r:blip="">
      <dgm:adjLst/>
    </dgm:shape>
    <dgm:presOf/>
    <dgm:constrLst>
      <dgm:constr type="h" for="ch" forName="parentComposite" refType="h" refFor="ch" refForName="dummyMaxCanvas" op="equ" fact="0.2"/>
      <dgm:constr type="t" for="ch" forName="parentComposite"/>
      <dgm:constr type="h" for="ch" forName="childrenComposite" refType="h" refFor="ch" refForName="dummyMaxCanvas" op="equ" fact="0.8"/>
      <dgm:constr type="t" for="ch" forName="childrenComposite" refType="h" refFor="ch" refForName="dummyMaxCanvas" fact="0.2"/>
    </dgm:constrLst>
    <dgm:ruleLst/>
    <dgm:layoutNode name="dummyMaxCanvas">
      <dgm:alg type="sp"/>
      <dgm:shape xmlns:r="http://schemas.openxmlformats.org/officeDocument/2006/relationships" r:blip="">
        <dgm:adjLst/>
      </dgm:shape>
      <dgm:presOf/>
      <dgm:constrLst/>
      <dgm:ruleLst/>
    </dgm:layoutNode>
    <dgm:layoutNode name="parentComposite">
      <dgm:alg type="composite"/>
      <dgm:shape xmlns:r="http://schemas.openxmlformats.org/officeDocument/2006/relationships" r:blip="">
        <dgm:adjLst/>
      </dgm:shape>
      <dgm:presOf/>
      <dgm:constrLst>
        <dgm:constr type="w" for="ch" forName="parent1" refType="w" fact="0.36"/>
        <dgm:constr type="ctrX" for="ch" forName="parent1" refType="w" fact="0.24"/>
        <dgm:constr type="w" for="ch" forName="parent2" refType="w" fact="0.36"/>
        <dgm:constr type="ctrX" for="ch" forName="parent2" refType="w" fact="0.76"/>
        <dgm:constr type="primFontSz" for="ch" ptType="node" op="equ"/>
      </dgm:constrLst>
      <dgm:ruleLst/>
      <dgm:layoutNode name="parent1" styleLbl="alignAccFollowNode1">
        <dgm:varLst>
          <dgm:chMax val="4"/>
        </dgm:varLst>
        <dgm:alg type="tx"/>
        <dgm:shape xmlns:r="http://schemas.openxmlformats.org/officeDocument/2006/relationships" type="roundRect" r:blip="">
          <dgm:adjLst>
            <dgm:adj idx="1" val="0.1"/>
          </dgm:adjLst>
        </dgm:shape>
        <dgm:presOf axis="ch" ptType="node" cnt="1"/>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parent2" styleLbl="alignAccFollowNode1">
        <dgm:varLst>
          <dgm:chMax val="4"/>
        </dgm:varLst>
        <dgm:alg type="tx"/>
        <dgm:shape xmlns:r="http://schemas.openxmlformats.org/officeDocument/2006/relationships" type="roundRect" r:blip="">
          <dgm:adjLst>
            <dgm:adj idx="1" val="0.1"/>
          </dgm:adjLst>
        </dgm:shape>
        <dgm:presOf axis="ch" ptType="node" st="2" cnt="1"/>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dgm:layoutNode name="childrenComposite">
      <dgm:alg type="composite"/>
      <dgm:shape xmlns:r="http://schemas.openxmlformats.org/officeDocument/2006/relationships" r:blip="">
        <dgm:adjLst/>
      </dgm:shape>
      <dgm:presOf/>
      <dgm:constrLst>
        <dgm:constr type="primFontSz" for="ch" ptType="node" op="equ" val="65"/>
        <dgm:constr type="w" for="ch" forName="fulcrum" refType="w" fact="0.15"/>
        <dgm:constr type="h" for="ch" forName="fulcrum" refType="w" refFor="ch" refForName="fulcrum"/>
        <dgm:constr type="b" for="ch" forName="fulcrum" refType="h"/>
        <dgm:constr type="ctrX" for="ch" forName="fulcrum" refType="w" fact="0.5"/>
        <dgm:constr type="w" for="ch" forName="balance_00" refType="w" fact="0.9"/>
        <dgm:constr type="h" for="ch" forName="balance_00" refType="h" fact="0.076"/>
        <dgm:constr type="b" for="ch" forName="balance_00" refType="h" fact="0.81"/>
        <dgm:constr type="ctrX" for="ch" forName="balance_00" refType="w" fact="0.5"/>
        <dgm:constr type="w" for="ch" forName="balance_01" refType="w"/>
        <dgm:constr type="h" for="ch" forName="balance_01" refType="h" fact="0.157"/>
        <dgm:constr type="b" for="ch" forName="balance_01" refType="h" fact="0.85"/>
        <dgm:constr type="ctrX" for="ch" forName="balance_01" refType="w" fact="0.5"/>
        <dgm:constr type="w" for="ch" forName="balance_02" refType="w"/>
        <dgm:constr type="h" for="ch" forName="balance_02" refType="h" fact="0.157"/>
        <dgm:constr type="b" for="ch" forName="balance_02" refType="h" fact="0.85"/>
        <dgm:constr type="ctrX" for="ch" forName="balance_02" refType="w" fact="0.5"/>
        <dgm:constr type="w" for="ch" forName="balance_03" refType="w"/>
        <dgm:constr type="h" for="ch" forName="balance_03" refType="h" fact="0.157"/>
        <dgm:constr type="b" for="ch" forName="balance_03" refType="h" fact="0.85"/>
        <dgm:constr type="ctrX" for="ch" forName="balance_03" refType="w" fact="0.5"/>
        <dgm:constr type="w" for="ch" forName="balance_04" refType="w"/>
        <dgm:constr type="h" for="ch" forName="balance_04" refType="h" fact="0.157"/>
        <dgm:constr type="b" for="ch" forName="balance_04" refType="h" fact="0.85"/>
        <dgm:constr type="ctrX" for="ch" forName="balance_04" refType="w" fact="0.5"/>
        <dgm:constr type="w" for="ch" forName="balance_10" refType="w"/>
        <dgm:constr type="h" for="ch" forName="balance_10" refType="h" fact="0.157"/>
        <dgm:constr type="b" for="ch" forName="balance_10" refType="h" fact="0.85"/>
        <dgm:constr type="ctrX" for="ch" forName="balance_10" refType="w" fact="0.5"/>
        <dgm:constr type="w" for="ch" forName="balance_11" refType="w" fact="0.9"/>
        <dgm:constr type="h" for="ch" forName="balance_11" refType="h" fact="0.076"/>
        <dgm:constr type="b" for="ch" forName="balance_11" refType="h" fact="0.81"/>
        <dgm:constr type="ctrX" for="ch" forName="balance_11" refType="w" fact="0.5"/>
        <dgm:constr type="w" for="ch" forName="balance_12" refType="w"/>
        <dgm:constr type="h" for="ch" forName="balance_12" refType="h" fact="0.157"/>
        <dgm:constr type="b" for="ch" forName="balance_12" refType="h" fact="0.85"/>
        <dgm:constr type="ctrX" for="ch" forName="balance_12" refType="w" fact="0.5"/>
        <dgm:constr type="w" for="ch" forName="balance_13" refType="w"/>
        <dgm:constr type="h" for="ch" forName="balance_13" refType="h" fact="0.157"/>
        <dgm:constr type="b" for="ch" forName="balance_13" refType="h" fact="0.85"/>
        <dgm:constr type="ctrX" for="ch" forName="balance_13" refType="w" fact="0.5"/>
        <dgm:constr type="w" for="ch" forName="balance_14" refType="w"/>
        <dgm:constr type="h" for="ch" forName="balance_14" refType="h" fact="0.157"/>
        <dgm:constr type="b" for="ch" forName="balance_14" refType="h" fact="0.85"/>
        <dgm:constr type="ctrX" for="ch" forName="balance_14" refType="w" fact="0.5"/>
        <dgm:constr type="w" for="ch" forName="balance_20" refType="w"/>
        <dgm:constr type="h" for="ch" forName="balance_20" refType="h" fact="0.157"/>
        <dgm:constr type="b" for="ch" forName="balance_20" refType="h" fact="0.85"/>
        <dgm:constr type="ctrX" for="ch" forName="balance_20" refType="w" fact="0.5"/>
        <dgm:constr type="w" for="ch" forName="balance_21" refType="w"/>
        <dgm:constr type="h" for="ch" forName="balance_21" refType="h" fact="0.157"/>
        <dgm:constr type="b" for="ch" forName="balance_21" refType="h" fact="0.85"/>
        <dgm:constr type="ctrX" for="ch" forName="balance_21" refType="w" fact="0.5"/>
        <dgm:constr type="w" for="ch" forName="balance_22" refType="w" fact="0.9"/>
        <dgm:constr type="h" for="ch" forName="balance_22" refType="h" fact="0.076"/>
        <dgm:constr type="b" for="ch" forName="balance_22" refType="h" fact="0.81"/>
        <dgm:constr type="ctrX" for="ch" forName="balance_22" refType="w" fact="0.5"/>
        <dgm:constr type="w" for="ch" forName="balance_23" refType="w"/>
        <dgm:constr type="h" for="ch" forName="balance_23" refType="h" fact="0.157"/>
        <dgm:constr type="b" for="ch" forName="balance_23" refType="h" fact="0.85"/>
        <dgm:constr type="ctrX" for="ch" forName="balance_23" refType="w" fact="0.5"/>
        <dgm:constr type="w" for="ch" forName="balance_24" refType="w"/>
        <dgm:constr type="h" for="ch" forName="balance_24" refType="h" fact="0.157"/>
        <dgm:constr type="b" for="ch" forName="balance_24" refType="h" fact="0.85"/>
        <dgm:constr type="ctrX" for="ch" forName="balance_24" refType="w" fact="0.5"/>
        <dgm:constr type="w" for="ch" forName="balance_30" refType="w"/>
        <dgm:constr type="h" for="ch" forName="balance_30" refType="h" fact="0.157"/>
        <dgm:constr type="b" for="ch" forName="balance_30" refType="h" fact="0.85"/>
        <dgm:constr type="ctrX" for="ch" forName="balance_30" refType="w" fact="0.5"/>
        <dgm:constr type="w" for="ch" forName="balance_31" refType="w"/>
        <dgm:constr type="h" for="ch" forName="balance_31" refType="h" fact="0.157"/>
        <dgm:constr type="b" for="ch" forName="balance_31" refType="h" fact="0.85"/>
        <dgm:constr type="ctrX" for="ch" forName="balance_31" refType="w" fact="0.5"/>
        <dgm:constr type="w" for="ch" forName="balance_32" refType="w"/>
        <dgm:constr type="h" for="ch" forName="balance_32" refType="h" fact="0.157"/>
        <dgm:constr type="b" for="ch" forName="balance_32" refType="h" fact="0.85"/>
        <dgm:constr type="ctrX" for="ch" forName="balance_32" refType="w" fact="0.5"/>
        <dgm:constr type="w" for="ch" forName="balance_33" refType="w" fact="0.9"/>
        <dgm:constr type="h" for="ch" forName="balance_33" refType="h" fact="0.076"/>
        <dgm:constr type="b" for="ch" forName="balance_33" refType="h" fact="0.81"/>
        <dgm:constr type="ctrX" for="ch" forName="balance_33" refType="w" fact="0.5"/>
        <dgm:constr type="w" for="ch" forName="balance_34" refType="w"/>
        <dgm:constr type="h" for="ch" forName="balance_34" refType="h" fact="0.157"/>
        <dgm:constr type="b" for="ch" forName="balance_34" refType="h" fact="0.85"/>
        <dgm:constr type="ctrX" for="ch" forName="balance_34" refType="w" fact="0.5"/>
        <dgm:constr type="w" for="ch" forName="balance_40" refType="w"/>
        <dgm:constr type="h" for="ch" forName="balance_40" refType="h" fact="0.157"/>
        <dgm:constr type="b" for="ch" forName="balance_40" refType="h" fact="0.85"/>
        <dgm:constr type="ctrX" for="ch" forName="balance_40" refType="w" fact="0.5"/>
        <dgm:constr type="w" for="ch" forName="balance_41" refType="w"/>
        <dgm:constr type="h" for="ch" forName="balance_41" refType="h" fact="0.157"/>
        <dgm:constr type="b" for="ch" forName="balance_41" refType="h" fact="0.85"/>
        <dgm:constr type="ctrX" for="ch" forName="balance_41" refType="w" fact="0.5"/>
        <dgm:constr type="w" for="ch" forName="balance_42" refType="w"/>
        <dgm:constr type="h" for="ch" forName="balance_42" refType="h" fact="0.157"/>
        <dgm:constr type="b" for="ch" forName="balance_42" refType="h" fact="0.85"/>
        <dgm:constr type="ctrX" for="ch" forName="balance_42" refType="w" fact="0.5"/>
        <dgm:constr type="w" for="ch" forName="balance_43" refType="w"/>
        <dgm:constr type="h" for="ch" forName="balance_43" refType="h" fact="0.157"/>
        <dgm:constr type="b" for="ch" forName="balance_43" refType="h" fact="0.85"/>
        <dgm:constr type="ctrX" for="ch" forName="balance_43" refType="w" fact="0.5"/>
        <dgm:constr type="w" for="ch" forName="balance_44" refType="w" fact="0.9"/>
        <dgm:constr type="h" for="ch" forName="balance_44" refType="h" fact="0.076"/>
        <dgm:constr type="b" for="ch" forName="balance_44" refType="h" fact="0.81"/>
        <dgm:constr type="ctrX" for="ch" forName="balance_44" refType="w" fact="0.5"/>
        <dgm:constr type="w" for="ch" forName="right_01_1" refType="w" fact="0.4"/>
        <dgm:constr type="h" for="ch" forName="right_01_1" refType="h" fact="0.7"/>
        <dgm:constr type="b" for="ch" forName="right_01_1" refType="h" fact="0.76"/>
        <dgm:constr type="ctrX" for="ch" forName="right_01_1" refType="w" fact="0.78"/>
        <dgm:constr type="w" for="ch" forName="left_10_1" refType="w" fact="0.4"/>
        <dgm:constr type="h" for="ch" forName="left_10_1" refType="h" fact="0.7"/>
        <dgm:constr type="b" for="ch" forName="left_10_1" refType="h" fact="0.76"/>
        <dgm:constr type="ctrX" for="ch" forName="left_10_1" refType="w" fact="0.22"/>
        <dgm:constr type="w" for="ch" forName="right_11_1" refType="w" fact="0.36"/>
        <dgm:constr type="h" for="ch" forName="right_11_1" refType="h" fact="0.67"/>
        <dgm:constr type="b" for="ch" forName="right_11_1" refType="h" fact="0.725"/>
        <dgm:constr type="ctrX" for="ch" forName="right_11_1" refType="w" fact="0.76"/>
        <dgm:constr type="w" for="ch" forName="left_11_1" refType="w" fact="0.36"/>
        <dgm:constr type="h" for="ch" forName="left_11_1" refType="h" fact="0.67"/>
        <dgm:constr type="b" for="ch" forName="left_11_1" refType="h" fact="0.725"/>
        <dgm:constr type="ctrX" for="ch" forName="left_11_1" refType="w" fact="0.24"/>
        <dgm:constr type="w" for="ch" forName="right_02_1" refType="w" fact="0.388"/>
        <dgm:constr type="h" for="ch" forName="right_02_1" refType="h" fact="0.36"/>
        <dgm:constr type="b" for="ch" forName="right_02_1" refType="h" fact="0.76"/>
        <dgm:constr type="ctrX" for="ch" forName="right_02_1" refType="w" fact="0.77"/>
        <dgm:constr type="w" for="ch" forName="right_02_2" refType="w" fact="0.388"/>
        <dgm:constr type="h" for="ch" forName="right_02_2" refType="h" fact="0.36"/>
        <dgm:constr type="b" for="ch" forName="right_02_2" refType="h" fact="0.42"/>
        <dgm:constr type="ctrX" for="ch" forName="right_02_2" refType="w" fact="0.79"/>
        <dgm:constr type="w" for="ch" forName="left_20_1" refType="w" fact="0.388"/>
        <dgm:constr type="h" for="ch" forName="left_20_1" refType="h" fact="0.36"/>
        <dgm:constr type="b" for="ch" forName="left_20_1" refType="h" fact="0.76"/>
        <dgm:constr type="ctrX" for="ch" forName="left_20_1" refType="w" fact="0.23"/>
        <dgm:constr type="w" for="ch" forName="left_20_2" refType="w" fact="0.388"/>
        <dgm:constr type="h" for="ch" forName="left_20_2" refType="h" fact="0.36"/>
        <dgm:constr type="b" for="ch" forName="left_20_2" refType="h" fact="0.42"/>
        <dgm:constr type="ctrX" for="ch" forName="left_20_2" refType="w" fact="0.21"/>
        <dgm:constr type="w" for="ch" forName="right_12_1" refType="w" fact="0.388"/>
        <dgm:constr type="h" for="ch" forName="right_12_1" refType="h" fact="0.36"/>
        <dgm:constr type="b" for="ch" forName="right_12_1" refType="h" fact="0.76"/>
        <dgm:constr type="ctrX" for="ch" forName="right_12_1" refType="w" fact="0.77"/>
        <dgm:constr type="w" for="ch" forName="right_12_2" refType="w" fact="0.388"/>
        <dgm:constr type="h" for="ch" forName="right_12_2" refType="h" fact="0.36"/>
        <dgm:constr type="b" for="ch" forName="right_12_2" refType="h" fact="0.42"/>
        <dgm:constr type="ctrX" for="ch" forName="right_12_2" refType="w" fact="0.79"/>
        <dgm:constr type="w" for="ch" forName="left_12_1" refType="w" fact="0.388"/>
        <dgm:constr type="h" for="ch" forName="left_12_1" refType="h" fact="0.36"/>
        <dgm:constr type="b" for="ch" forName="left_12_1" refType="h" fact="0.715"/>
        <dgm:constr type="ctrX" for="ch" forName="left_12_1" refType="w" fact="0.255"/>
        <dgm:constr type="w" for="ch" forName="right_22_1" refType="w" fact="0.36"/>
        <dgm:constr type="h" for="ch" forName="right_22_1" refType="h" fact="0.32"/>
        <dgm:constr type="b" for="ch" forName="right_22_1" refType="h" fact="0.725"/>
        <dgm:constr type="ctrX" for="ch" forName="right_22_1" refType="w" fact="0.76"/>
        <dgm:constr type="w" for="ch" forName="right_22_2" refType="w" fact="0.36"/>
        <dgm:constr type="h" for="ch" forName="right_22_2" refType="h" fact="0.32"/>
        <dgm:constr type="b" for="ch" forName="right_22_2" refType="h" fact="0.39"/>
        <dgm:constr type="ctrX" for="ch" forName="right_22_2" refType="w" fact="0.76"/>
        <dgm:constr type="w" for="ch" forName="left_22_1" refType="w" fact="0.36"/>
        <dgm:constr type="h" for="ch" forName="left_22_1" refType="h" fact="0.32"/>
        <dgm:constr type="b" for="ch" forName="left_22_1" refType="h" fact="0.725"/>
        <dgm:constr type="ctrX" for="ch" forName="left_22_1" refType="w" fact="0.24"/>
        <dgm:constr type="w" for="ch" forName="left_22_2" refType="w" fact="0.36"/>
        <dgm:constr type="h" for="ch" forName="left_22_2" refType="h" fact="0.32"/>
        <dgm:constr type="b" for="ch" forName="left_22_2" refType="h" fact="0.39"/>
        <dgm:constr type="ctrX" for="ch" forName="left_22_2" refType="w" fact="0.24"/>
        <dgm:constr type="w" for="ch" forName="left_21_1" refType="w" fact="0.388"/>
        <dgm:constr type="h" for="ch" forName="left_21_1" refType="h" fact="0.36"/>
        <dgm:constr type="b" for="ch" forName="left_21_1" refType="h" fact="0.76"/>
        <dgm:constr type="ctrX" for="ch" forName="left_21_1" refType="w" fact="0.23"/>
        <dgm:constr type="w" for="ch" forName="left_21_2" refType="w" fact="0.388"/>
        <dgm:constr type="h" for="ch" forName="left_21_2" refType="h" fact="0.36"/>
        <dgm:constr type="b" for="ch" forName="left_21_2" refType="h" fact="0.42"/>
        <dgm:constr type="ctrX" for="ch" forName="left_21_2" refType="w" fact="0.21"/>
        <dgm:constr type="w" for="ch" forName="right_21_1" refType="w" fact="0.388"/>
        <dgm:constr type="h" for="ch" forName="right_21_1" refType="h" fact="0.36"/>
        <dgm:constr type="b" for="ch" forName="right_21_1" refType="h" fact="0.715"/>
        <dgm:constr type="ctrX" for="ch" forName="right_21_1" refType="w" fact="0.745"/>
        <dgm:constr type="w" for="ch" forName="right_03_1" refType="w" fact="0.37"/>
        <dgm:constr type="h" for="ch" forName="right_03_1" refType="h" fact="0.24"/>
        <dgm:constr type="b" for="ch" forName="right_03_1" refType="h" fact="0.76"/>
        <dgm:constr type="ctrX" for="ch" forName="right_03_1" refType="w" fact="0.77"/>
        <dgm:constr type="w" for="ch" forName="right_03_2" refType="w" fact="0.37"/>
        <dgm:constr type="h" for="ch" forName="right_03_2" refType="h" fact="0.24"/>
        <dgm:constr type="b" for="ch" forName="right_03_2" refType="h" fact="0.535"/>
        <dgm:constr type="ctrX" for="ch" forName="right_03_2" refType="w" fact="0.783"/>
        <dgm:constr type="w" for="ch" forName="right_03_3" refType="w" fact="0.37"/>
        <dgm:constr type="h" for="ch" forName="right_03_3" refType="h" fact="0.24"/>
        <dgm:constr type="b" for="ch" forName="right_03_3" refType="h" fact="0.315"/>
        <dgm:constr type="ctrX" for="ch" forName="right_03_3" refType="w" fact="0.796"/>
        <dgm:constr type="w" for="ch" forName="left_30_1" refType="w" fact="0.37"/>
        <dgm:constr type="h" for="ch" forName="left_30_1" refType="h" fact="0.24"/>
        <dgm:constr type="b" for="ch" forName="left_30_1" refType="h" fact="0.76"/>
        <dgm:constr type="ctrX" for="ch" forName="left_30_1" refType="w" fact="0.23"/>
        <dgm:constr type="w" for="ch" forName="left_30_2" refType="w" fact="0.37"/>
        <dgm:constr type="h" for="ch" forName="left_30_2" refType="h" fact="0.24"/>
        <dgm:constr type="b" for="ch" forName="left_30_2" refType="h" fact="0.535"/>
        <dgm:constr type="ctrX" for="ch" forName="left_30_2" refType="w" fact="0.217"/>
        <dgm:constr type="w" for="ch" forName="left_30_3" refType="w" fact="0.37"/>
        <dgm:constr type="h" for="ch" forName="left_30_3" refType="h" fact="0.24"/>
        <dgm:constr type="b" for="ch" forName="left_30_3" refType="h" fact="0.315"/>
        <dgm:constr type="ctrX" for="ch" forName="left_30_3" refType="w" fact="0.204"/>
        <dgm:constr type="w" for="ch" forName="right_13_1" refType="w" fact="0.37"/>
        <dgm:constr type="h" for="ch" forName="right_13_1" refType="h" fact="0.24"/>
        <dgm:constr type="b" for="ch" forName="right_13_1" refType="h" fact="0.76"/>
        <dgm:constr type="ctrX" for="ch" forName="right_13_1" refType="w" fact="0.77"/>
        <dgm:constr type="w" for="ch" forName="right_13_2" refType="w" fact="0.37"/>
        <dgm:constr type="h" for="ch" forName="right_13_2" refType="h" fact="0.24"/>
        <dgm:constr type="b" for="ch" forName="right_13_2" refType="h" fact="0.535"/>
        <dgm:constr type="ctrX" for="ch" forName="right_13_2" refType="w" fact="0.783"/>
        <dgm:constr type="w" for="ch" forName="right_13_3" refType="w" fact="0.37"/>
        <dgm:constr type="h" for="ch" forName="right_13_3" refType="h" fact="0.24"/>
        <dgm:constr type="b" for="ch" forName="right_13_3" refType="h" fact="0.315"/>
        <dgm:constr type="ctrX" for="ch" forName="right_13_3" refType="w" fact="0.796"/>
        <dgm:constr type="w" for="ch" forName="left_13_1" refType="w" fact="0.37"/>
        <dgm:constr type="h" for="ch" forName="left_13_1" refType="h" fact="0.24"/>
        <dgm:constr type="b" for="ch" forName="left_13_1" refType="h" fact="0.715"/>
        <dgm:constr type="ctrX" for="ch" forName="left_13_1" refType="w" fact="0.255"/>
        <dgm:constr type="w" for="ch" forName="left_31_1" refType="w" fact="0.37"/>
        <dgm:constr type="h" for="ch" forName="left_31_1" refType="h" fact="0.24"/>
        <dgm:constr type="b" for="ch" forName="left_31_1" refType="h" fact="0.76"/>
        <dgm:constr type="ctrX" for="ch" forName="left_31_1" refType="w" fact="0.23"/>
        <dgm:constr type="w" for="ch" forName="left_31_2" refType="w" fact="0.37"/>
        <dgm:constr type="h" for="ch" forName="left_31_2" refType="h" fact="0.24"/>
        <dgm:constr type="b" for="ch" forName="left_31_2" refType="h" fact="0.535"/>
        <dgm:constr type="ctrX" for="ch" forName="left_31_2" refType="w" fact="0.217"/>
        <dgm:constr type="w" for="ch" forName="left_31_3" refType="w" fact="0.37"/>
        <dgm:constr type="h" for="ch" forName="left_31_3" refType="h" fact="0.24"/>
        <dgm:constr type="b" for="ch" forName="left_31_3" refType="h" fact="0.315"/>
        <dgm:constr type="ctrX" for="ch" forName="left_31_3" refType="w" fact="0.204"/>
        <dgm:constr type="w" for="ch" forName="right_31_1" refType="w" fact="0.37"/>
        <dgm:constr type="h" for="ch" forName="right_31_1" refType="h" fact="0.24"/>
        <dgm:constr type="b" for="ch" forName="right_31_1" refType="h" fact="0.715"/>
        <dgm:constr type="ctrX" for="ch" forName="right_31_1" refType="w" fact="0.745"/>
        <dgm:constr type="w" for="ch" forName="right_23_1" refType="w" fact="0.37"/>
        <dgm:constr type="h" for="ch" forName="right_23_1" refType="h" fact="0.24"/>
        <dgm:constr type="b" for="ch" forName="right_23_1" refType="h" fact="0.76"/>
        <dgm:constr type="ctrX" for="ch" forName="right_23_1" refType="w" fact="0.77"/>
        <dgm:constr type="w" for="ch" forName="right_23_2" refType="w" fact="0.37"/>
        <dgm:constr type="h" for="ch" forName="right_23_2" refType="h" fact="0.24"/>
        <dgm:constr type="b" for="ch" forName="right_23_2" refType="h" fact="0.535"/>
        <dgm:constr type="ctrX" for="ch" forName="right_23_2" refType="w" fact="0.783"/>
        <dgm:constr type="w" for="ch" forName="right_23_3" refType="w" fact="0.37"/>
        <dgm:constr type="h" for="ch" forName="right_23_3" refType="h" fact="0.24"/>
        <dgm:constr type="b" for="ch" forName="right_23_3" refType="h" fact="0.315"/>
        <dgm:constr type="ctrX" for="ch" forName="right_23_3" refType="w" fact="0.796"/>
        <dgm:constr type="w" for="ch" forName="left_23_1" refType="w" fact="0.37"/>
        <dgm:constr type="h" for="ch" forName="left_23_1" refType="h" fact="0.24"/>
        <dgm:constr type="b" for="ch" forName="left_23_1" refType="h" fact="0.715"/>
        <dgm:constr type="ctrX" for="ch" forName="left_23_1" refType="w" fact="0.255"/>
        <dgm:constr type="w" for="ch" forName="left_23_2" refType="w" fact="0.37"/>
        <dgm:constr type="h" for="ch" forName="left_23_2" refType="h" fact="0.24"/>
        <dgm:constr type="b" for="ch" forName="left_23_2" refType="h" fact="0.49"/>
        <dgm:constr type="ctrX" for="ch" forName="left_23_2" refType="w" fact="0.268"/>
        <dgm:constr type="w" for="ch" forName="left_32_1" refType="w" fact="0.37"/>
        <dgm:constr type="h" for="ch" forName="left_32_1" refType="h" fact="0.24"/>
        <dgm:constr type="b" for="ch" forName="left_32_1" refType="h" fact="0.76"/>
        <dgm:constr type="ctrX" for="ch" forName="left_32_1" refType="w" fact="0.23"/>
        <dgm:constr type="w" for="ch" forName="left_32_2" refType="w" fact="0.37"/>
        <dgm:constr type="h" for="ch" forName="left_32_2" refType="h" fact="0.24"/>
        <dgm:constr type="b" for="ch" forName="left_32_2" refType="h" fact="0.535"/>
        <dgm:constr type="ctrX" for="ch" forName="left_32_2" refType="w" fact="0.217"/>
        <dgm:constr type="w" for="ch" forName="left_32_3" refType="w" fact="0.37"/>
        <dgm:constr type="h" for="ch" forName="left_32_3" refType="h" fact="0.24"/>
        <dgm:constr type="b" for="ch" forName="left_32_3" refType="h" fact="0.315"/>
        <dgm:constr type="ctrX" for="ch" forName="left_32_3" refType="w" fact="0.204"/>
        <dgm:constr type="w" for="ch" forName="right_32_1" refType="w" fact="0.37"/>
        <dgm:constr type="h" for="ch" forName="right_32_1" refType="h" fact="0.24"/>
        <dgm:constr type="b" for="ch" forName="right_32_1" refType="h" fact="0.715"/>
        <dgm:constr type="ctrX" for="ch" forName="right_32_1" refType="w" fact="0.745"/>
        <dgm:constr type="w" for="ch" forName="right_32_2" refType="w" fact="0.37"/>
        <dgm:constr type="h" for="ch" forName="right_32_2" refType="h" fact="0.24"/>
        <dgm:constr type="b" for="ch" forName="right_32_2" refType="h" fact="0.49"/>
        <dgm:constr type="ctrX" for="ch" forName="right_32_2" refType="w" fact="0.732"/>
        <dgm:constr type="w" for="ch" forName="right_33_1" refType="w" fact="0.36"/>
        <dgm:constr type="h" for="ch" forName="right_33_1" refType="h" fact="0.21"/>
        <dgm:constr type="b" for="ch" forName="right_33_1" refType="h" fact="0.725"/>
        <dgm:constr type="ctrX" for="ch" forName="right_33_1" refType="w" fact="0.76"/>
        <dgm:constr type="w" for="ch" forName="right_33_2" refType="w" fact="0.36"/>
        <dgm:constr type="h" for="ch" forName="right_33_2" refType="h" fact="0.21"/>
        <dgm:constr type="b" for="ch" forName="right_33_2" refType="h" fact="0.5"/>
        <dgm:constr type="ctrX" for="ch" forName="right_33_2" refType="w" fact="0.76"/>
        <dgm:constr type="w" for="ch" forName="right_33_3" refType="w" fact="0.36"/>
        <dgm:constr type="h" for="ch" forName="right_33_3" refType="h" fact="0.21"/>
        <dgm:constr type="b" for="ch" forName="right_33_3" refType="h" fact="0.275"/>
        <dgm:constr type="ctrX" for="ch" forName="right_33_3" refType="w" fact="0.76"/>
        <dgm:constr type="w" for="ch" forName="left_33_1" refType="w" fact="0.36"/>
        <dgm:constr type="h" for="ch" forName="left_33_1" refType="h" fact="0.21"/>
        <dgm:constr type="b" for="ch" forName="left_33_1" refType="h" fact="0.725"/>
        <dgm:constr type="ctrX" for="ch" forName="left_33_1" refType="w" fact="0.24"/>
        <dgm:constr type="w" for="ch" forName="left_33_2" refType="w" fact="0.36"/>
        <dgm:constr type="h" for="ch" forName="left_33_2" refType="h" fact="0.21"/>
        <dgm:constr type="b" for="ch" forName="left_33_2" refType="h" fact="0.5"/>
        <dgm:constr type="ctrX" for="ch" forName="left_33_2" refType="w" fact="0.24"/>
        <dgm:constr type="w" for="ch" forName="left_33_3" refType="w" fact="0.36"/>
        <dgm:constr type="h" for="ch" forName="left_33_3" refType="h" fact="0.21"/>
        <dgm:constr type="b" for="ch" forName="left_33_3" refType="h" fact="0.275"/>
        <dgm:constr type="ctrX" for="ch" forName="left_33_3" refType="w" fact="0.24"/>
        <dgm:constr type="w" for="ch" forName="right_04_1" refType="w" fact="0.365"/>
        <dgm:constr type="h" for="ch" forName="right_04_1" refType="h" fact="0.185"/>
        <dgm:constr type="b" for="ch" forName="right_04_1" refType="h" fact="0.76"/>
        <dgm:constr type="ctrX" for="ch" forName="right_04_1" refType="w" fact="0.77"/>
        <dgm:constr type="w" for="ch" forName="right_04_2" refType="w" fact="0.365"/>
        <dgm:constr type="h" for="ch" forName="right_04_2" refType="h" fact="0.185"/>
        <dgm:constr type="b" for="ch" forName="right_04_2" refType="h" fact="0.595"/>
        <dgm:constr type="ctrX" for="ch" forName="right_04_2" refType="w" fact="0.78"/>
        <dgm:constr type="w" for="ch" forName="right_04_3" refType="w" fact="0.365"/>
        <dgm:constr type="h" for="ch" forName="right_04_3" refType="h" fact="0.185"/>
        <dgm:constr type="b" for="ch" forName="right_04_3" refType="h" fact="0.43"/>
        <dgm:constr type="ctrX" for="ch" forName="right_04_3" refType="w" fact="0.79"/>
        <dgm:constr type="w" for="ch" forName="right_04_4" refType="w" fact="0.365"/>
        <dgm:constr type="h" for="ch" forName="right_04_4" refType="h" fact="0.185"/>
        <dgm:constr type="b" for="ch" forName="right_04_4" refType="h" fact="0.265"/>
        <dgm:constr type="ctrX" for="ch" forName="right_04_4" refType="w" fact="0.8"/>
        <dgm:constr type="w" for="ch" forName="left_40_1" refType="w" fact="0.365"/>
        <dgm:constr type="h" for="ch" forName="left_40_1" refType="h" fact="0.185"/>
        <dgm:constr type="b" for="ch" forName="left_40_1" refType="h" fact="0.76"/>
        <dgm:constr type="ctrX" for="ch" forName="left_40_1" refType="w" fact="0.23"/>
        <dgm:constr type="w" for="ch" forName="left_40_2" refType="w" fact="0.365"/>
        <dgm:constr type="h" for="ch" forName="left_40_2" refType="h" fact="0.185"/>
        <dgm:constr type="b" for="ch" forName="left_40_2" refType="h" fact="0.595"/>
        <dgm:constr type="ctrX" for="ch" forName="left_40_2" refType="w" fact="0.22"/>
        <dgm:constr type="w" for="ch" forName="left_40_3" refType="w" fact="0.365"/>
        <dgm:constr type="h" for="ch" forName="left_40_3" refType="h" fact="0.185"/>
        <dgm:constr type="b" for="ch" forName="left_40_3" refType="h" fact="0.43"/>
        <dgm:constr type="ctrX" for="ch" forName="left_40_3" refType="w" fact="0.21"/>
        <dgm:constr type="w" for="ch" forName="left_40_4" refType="w" fact="0.365"/>
        <dgm:constr type="h" for="ch" forName="left_40_4" refType="h" fact="0.185"/>
        <dgm:constr type="b" for="ch" forName="left_40_4" refType="h" fact="0.265"/>
        <dgm:constr type="ctrX" for="ch" forName="left_40_4" refType="w" fact="0.2"/>
        <dgm:constr type="w" for="ch" forName="right_14_1" refType="w" fact="0.365"/>
        <dgm:constr type="h" for="ch" forName="right_14_1" refType="h" fact="0.185"/>
        <dgm:constr type="b" for="ch" forName="right_14_1" refType="h" fact="0.76"/>
        <dgm:constr type="ctrX" for="ch" forName="right_14_1" refType="w" fact="0.77"/>
        <dgm:constr type="w" for="ch" forName="right_14_2" refType="w" fact="0.365"/>
        <dgm:constr type="h" for="ch" forName="right_14_2" refType="h" fact="0.185"/>
        <dgm:constr type="b" for="ch" forName="right_14_2" refType="h" fact="0.595"/>
        <dgm:constr type="ctrX" for="ch" forName="right_14_2" refType="w" fact="0.78"/>
        <dgm:constr type="w" for="ch" forName="right_14_3" refType="w" fact="0.365"/>
        <dgm:constr type="h" for="ch" forName="right_14_3" refType="h" fact="0.185"/>
        <dgm:constr type="b" for="ch" forName="right_14_3" refType="h" fact="0.43"/>
        <dgm:constr type="ctrX" for="ch" forName="right_14_3" refType="w" fact="0.79"/>
        <dgm:constr type="w" for="ch" forName="right_14_4" refType="w" fact="0.365"/>
        <dgm:constr type="h" for="ch" forName="right_14_4" refType="h" fact="0.185"/>
        <dgm:constr type="b" for="ch" forName="right_14_4" refType="h" fact="0.265"/>
        <dgm:constr type="ctrX" for="ch" forName="right_14_4" refType="w" fact="0.8"/>
        <dgm:constr type="w" for="ch" forName="left_14_1" refType="w" fact="0.365"/>
        <dgm:constr type="h" for="ch" forName="left_14_1" refType="h" fact="0.185"/>
        <dgm:constr type="b" for="ch" forName="left_14_1" refType="h" fact="0.715"/>
        <dgm:constr type="ctrX" for="ch" forName="left_14_1" refType="w" fact="0.25"/>
        <dgm:constr type="w" for="ch" forName="left_41_1" refType="w" fact="0.365"/>
        <dgm:constr type="h" for="ch" forName="left_41_1" refType="h" fact="0.185"/>
        <dgm:constr type="b" for="ch" forName="left_41_1" refType="h" fact="0.76"/>
        <dgm:constr type="ctrX" for="ch" forName="left_41_1" refType="w" fact="0.23"/>
        <dgm:constr type="w" for="ch" forName="left_41_2" refType="w" fact="0.365"/>
        <dgm:constr type="h" for="ch" forName="left_41_2" refType="h" fact="0.185"/>
        <dgm:constr type="b" for="ch" forName="left_41_2" refType="h" fact="0.595"/>
        <dgm:constr type="ctrX" for="ch" forName="left_41_2" refType="w" fact="0.22"/>
        <dgm:constr type="w" for="ch" forName="left_41_3" refType="w" fact="0.365"/>
        <dgm:constr type="h" for="ch" forName="left_41_3" refType="h" fact="0.185"/>
        <dgm:constr type="b" for="ch" forName="left_41_3" refType="h" fact="0.43"/>
        <dgm:constr type="ctrX" for="ch" forName="left_41_3" refType="w" fact="0.21"/>
        <dgm:constr type="w" for="ch" forName="left_41_4" refType="w" fact="0.365"/>
        <dgm:constr type="h" for="ch" forName="left_41_4" refType="h" fact="0.185"/>
        <dgm:constr type="b" for="ch" forName="left_41_4" refType="h" fact="0.265"/>
        <dgm:constr type="ctrX" for="ch" forName="left_41_4" refType="w" fact="0.2"/>
        <dgm:constr type="w" for="ch" forName="right_41_1" refType="w" fact="0.365"/>
        <dgm:constr type="h" for="ch" forName="right_41_1" refType="h" fact="0.185"/>
        <dgm:constr type="b" for="ch" forName="right_41_1" refType="h" fact="0.715"/>
        <dgm:constr type="ctrX" for="ch" forName="right_41_1" refType="w" fact="0.75"/>
        <dgm:constr type="w" for="ch" forName="right_24_1" refType="w" fact="0.365"/>
        <dgm:constr type="h" for="ch" forName="right_24_1" refType="h" fact="0.185"/>
        <dgm:constr type="b" for="ch" forName="right_24_1" refType="h" fact="0.76"/>
        <dgm:constr type="ctrX" for="ch" forName="right_24_1" refType="w" fact="0.77"/>
        <dgm:constr type="w" for="ch" forName="right_24_2" refType="w" fact="0.365"/>
        <dgm:constr type="h" for="ch" forName="right_24_2" refType="h" fact="0.185"/>
        <dgm:constr type="b" for="ch" forName="right_24_2" refType="h" fact="0.595"/>
        <dgm:constr type="ctrX" for="ch" forName="right_24_2" refType="w" fact="0.78"/>
        <dgm:constr type="w" for="ch" forName="right_24_3" refType="w" fact="0.365"/>
        <dgm:constr type="h" for="ch" forName="right_24_3" refType="h" fact="0.185"/>
        <dgm:constr type="b" for="ch" forName="right_24_3" refType="h" fact="0.43"/>
        <dgm:constr type="ctrX" for="ch" forName="right_24_3" refType="w" fact="0.79"/>
        <dgm:constr type="w" for="ch" forName="right_24_4" refType="w" fact="0.365"/>
        <dgm:constr type="h" for="ch" forName="right_24_4" refType="h" fact="0.185"/>
        <dgm:constr type="b" for="ch" forName="right_24_4" refType="h" fact="0.265"/>
        <dgm:constr type="ctrX" for="ch" forName="right_24_4" refType="w" fact="0.8"/>
        <dgm:constr type="w" for="ch" forName="left_24_1" refType="w" fact="0.365"/>
        <dgm:constr type="h" for="ch" forName="left_24_1" refType="h" fact="0.185"/>
        <dgm:constr type="b" for="ch" forName="left_24_1" refType="h" fact="0.715"/>
        <dgm:constr type="ctrX" for="ch" forName="left_24_1" refType="w" fact="0.25"/>
        <dgm:constr type="w" for="ch" forName="left_24_2" refType="w" fact="0.365"/>
        <dgm:constr type="h" for="ch" forName="left_24_2" refType="h" fact="0.185"/>
        <dgm:constr type="b" for="ch" forName="left_24_2" refType="h" fact="0.55"/>
        <dgm:constr type="ctrX" for="ch" forName="left_24_2" refType="w" fact="0.26"/>
        <dgm:constr type="w" for="ch" forName="left_42_1" refType="w" fact="0.365"/>
        <dgm:constr type="h" for="ch" forName="left_42_1" refType="h" fact="0.185"/>
        <dgm:constr type="b" for="ch" forName="left_42_1" refType="h" fact="0.76"/>
        <dgm:constr type="ctrX" for="ch" forName="left_42_1" refType="w" fact="0.23"/>
        <dgm:constr type="w" for="ch" forName="left_42_2" refType="w" fact="0.365"/>
        <dgm:constr type="h" for="ch" forName="left_42_2" refType="h" fact="0.185"/>
        <dgm:constr type="b" for="ch" forName="left_42_2" refType="h" fact="0.595"/>
        <dgm:constr type="ctrX" for="ch" forName="left_42_2" refType="w" fact="0.22"/>
        <dgm:constr type="w" for="ch" forName="left_42_3" refType="w" fact="0.365"/>
        <dgm:constr type="h" for="ch" forName="left_42_3" refType="h" fact="0.185"/>
        <dgm:constr type="b" for="ch" forName="left_42_3" refType="h" fact="0.43"/>
        <dgm:constr type="ctrX" for="ch" forName="left_42_3" refType="w" fact="0.21"/>
        <dgm:constr type="w" for="ch" forName="left_42_4" refType="w" fact="0.365"/>
        <dgm:constr type="h" for="ch" forName="left_42_4" refType="h" fact="0.185"/>
        <dgm:constr type="b" for="ch" forName="left_42_4" refType="h" fact="0.265"/>
        <dgm:constr type="ctrX" for="ch" forName="left_42_4" refType="w" fact="0.2"/>
        <dgm:constr type="w" for="ch" forName="right_42_1" refType="w" fact="0.365"/>
        <dgm:constr type="h" for="ch" forName="right_42_1" refType="h" fact="0.185"/>
        <dgm:constr type="b" for="ch" forName="right_42_1" refType="h" fact="0.715"/>
        <dgm:constr type="ctrX" for="ch" forName="right_42_1" refType="w" fact="0.75"/>
        <dgm:constr type="w" for="ch" forName="right_42_2" refType="w" fact="0.365"/>
        <dgm:constr type="h" for="ch" forName="right_42_2" refType="h" fact="0.185"/>
        <dgm:constr type="b" for="ch" forName="right_42_2" refType="h" fact="0.55"/>
        <dgm:constr type="ctrX" for="ch" forName="right_42_2" refType="w" fact="0.74"/>
        <dgm:constr type="w" for="ch" forName="right_34_1" refType="w" fact="0.365"/>
        <dgm:constr type="h" for="ch" forName="right_34_1" refType="h" fact="0.185"/>
        <dgm:constr type="b" for="ch" forName="right_34_1" refType="h" fact="0.76"/>
        <dgm:constr type="ctrX" for="ch" forName="right_34_1" refType="w" fact="0.77"/>
        <dgm:constr type="w" for="ch" forName="right_34_2" refType="w" fact="0.365"/>
        <dgm:constr type="h" for="ch" forName="right_34_2" refType="h" fact="0.185"/>
        <dgm:constr type="b" for="ch" forName="right_34_2" refType="h" fact="0.595"/>
        <dgm:constr type="ctrX" for="ch" forName="right_34_2" refType="w" fact="0.78"/>
        <dgm:constr type="w" for="ch" forName="right_34_3" refType="w" fact="0.365"/>
        <dgm:constr type="h" for="ch" forName="right_34_3" refType="h" fact="0.185"/>
        <dgm:constr type="b" for="ch" forName="right_34_3" refType="h" fact="0.43"/>
        <dgm:constr type="ctrX" for="ch" forName="right_34_3" refType="w" fact="0.79"/>
        <dgm:constr type="w" for="ch" forName="right_34_4" refType="w" fact="0.365"/>
        <dgm:constr type="h" for="ch" forName="right_34_4" refType="h" fact="0.185"/>
        <dgm:constr type="b" for="ch" forName="right_34_4" refType="h" fact="0.265"/>
        <dgm:constr type="ctrX" for="ch" forName="right_34_4" refType="w" fact="0.8"/>
        <dgm:constr type="w" for="ch" forName="left_34_1" refType="w" fact="0.365"/>
        <dgm:constr type="h" for="ch" forName="left_34_1" refType="h" fact="0.185"/>
        <dgm:constr type="b" for="ch" forName="left_34_1" refType="h" fact="0.715"/>
        <dgm:constr type="ctrX" for="ch" forName="left_34_1" refType="w" fact="0.25"/>
        <dgm:constr type="w" for="ch" forName="left_34_2" refType="w" fact="0.365"/>
        <dgm:constr type="h" for="ch" forName="left_34_2" refType="h" fact="0.185"/>
        <dgm:constr type="b" for="ch" forName="left_34_2" refType="h" fact="0.55"/>
        <dgm:constr type="ctrX" for="ch" forName="left_34_2" refType="w" fact="0.26"/>
        <dgm:constr type="w" for="ch" forName="left_34_3" refType="w" fact="0.365"/>
        <dgm:constr type="h" for="ch" forName="left_34_3" refType="h" fact="0.185"/>
        <dgm:constr type="b" for="ch" forName="left_34_3" refType="h" fact="0.385"/>
        <dgm:constr type="ctrX" for="ch" forName="left_34_3" refType="w" fact="0.27"/>
        <dgm:constr type="w" for="ch" forName="left_43_1" refType="w" fact="0.365"/>
        <dgm:constr type="h" for="ch" forName="left_43_1" refType="h" fact="0.185"/>
        <dgm:constr type="b" for="ch" forName="left_43_1" refType="h" fact="0.76"/>
        <dgm:constr type="ctrX" for="ch" forName="left_43_1" refType="w" fact="0.23"/>
        <dgm:constr type="w" for="ch" forName="left_43_2" refType="w" fact="0.365"/>
        <dgm:constr type="h" for="ch" forName="left_43_2" refType="h" fact="0.185"/>
        <dgm:constr type="b" for="ch" forName="left_43_2" refType="h" fact="0.595"/>
        <dgm:constr type="ctrX" for="ch" forName="left_43_2" refType="w" fact="0.22"/>
        <dgm:constr type="w" for="ch" forName="left_43_3" refType="w" fact="0.365"/>
        <dgm:constr type="h" for="ch" forName="left_43_3" refType="h" fact="0.185"/>
        <dgm:constr type="b" for="ch" forName="left_43_3" refType="h" fact="0.43"/>
        <dgm:constr type="ctrX" for="ch" forName="left_43_3" refType="w" fact="0.21"/>
        <dgm:constr type="w" for="ch" forName="left_43_4" refType="w" fact="0.365"/>
        <dgm:constr type="h" for="ch" forName="left_43_4" refType="h" fact="0.185"/>
        <dgm:constr type="b" for="ch" forName="left_43_4" refType="h" fact="0.265"/>
        <dgm:constr type="ctrX" for="ch" forName="left_43_4" refType="w" fact="0.2"/>
        <dgm:constr type="w" for="ch" forName="right_43_1" refType="w" fact="0.365"/>
        <dgm:constr type="h" for="ch" forName="right_43_1" refType="h" fact="0.185"/>
        <dgm:constr type="b" for="ch" forName="right_43_1" refType="h" fact="0.715"/>
        <dgm:constr type="ctrX" for="ch" forName="right_43_1" refType="w" fact="0.75"/>
        <dgm:constr type="w" for="ch" forName="right_43_2" refType="w" fact="0.365"/>
        <dgm:constr type="h" for="ch" forName="right_43_2" refType="h" fact="0.185"/>
        <dgm:constr type="b" for="ch" forName="right_43_2" refType="h" fact="0.55"/>
        <dgm:constr type="ctrX" for="ch" forName="right_43_2" refType="w" fact="0.74"/>
        <dgm:constr type="w" for="ch" forName="right_43_3" refType="w" fact="0.365"/>
        <dgm:constr type="h" for="ch" forName="right_43_3" refType="h" fact="0.185"/>
        <dgm:constr type="b" for="ch" forName="right_43_3" refType="h" fact="0.385"/>
        <dgm:constr type="ctrX" for="ch" forName="right_43_3" refType="w" fact="0.73"/>
        <dgm:constr type="w" for="ch" forName="right_44_1" refType="w" fact="0.36"/>
        <dgm:constr type="h" for="ch" forName="right_44_1" refType="h" fact="0.154"/>
        <dgm:constr type="b" for="ch" forName="right_44_1" refType="h" fact="0.725"/>
        <dgm:constr type="ctrX" for="ch" forName="right_44_1" refType="w" fact="0.76"/>
        <dgm:constr type="w" for="ch" forName="right_44_2" refType="w" fact="0.36"/>
        <dgm:constr type="h" for="ch" forName="right_44_2" refType="h" fact="0.154"/>
        <dgm:constr type="b" for="ch" forName="right_44_2" refType="h" fact="0.559"/>
        <dgm:constr type="ctrX" for="ch" forName="right_44_2" refType="w" fact="0.76"/>
        <dgm:constr type="w" for="ch" forName="right_44_3" refType="w" fact="0.36"/>
        <dgm:constr type="h" for="ch" forName="right_44_3" refType="h" fact="0.154"/>
        <dgm:constr type="b" for="ch" forName="right_44_3" refType="h" fact="0.393"/>
        <dgm:constr type="ctrX" for="ch" forName="right_44_3" refType="w" fact="0.76"/>
        <dgm:constr type="w" for="ch" forName="right_44_4" refType="w" fact="0.36"/>
        <dgm:constr type="h" for="ch" forName="right_44_4" refType="h" fact="0.154"/>
        <dgm:constr type="b" for="ch" forName="right_44_4" refType="h" fact="0.224"/>
        <dgm:constr type="ctrX" for="ch" forName="right_44_4" refType="w" fact="0.76"/>
        <dgm:constr type="w" for="ch" forName="left_44_1" refType="w" fact="0.36"/>
        <dgm:constr type="h" for="ch" forName="left_44_1" refType="h" fact="0.154"/>
        <dgm:constr type="b" for="ch" forName="left_44_1" refType="h" fact="0.725"/>
        <dgm:constr type="ctrX" for="ch" forName="left_44_1" refType="w" fact="0.24"/>
        <dgm:constr type="w" for="ch" forName="left_44_2" refType="w" fact="0.36"/>
        <dgm:constr type="h" for="ch" forName="left_44_2" refType="h" fact="0.154"/>
        <dgm:constr type="b" for="ch" forName="left_44_2" refType="h" fact="0.559"/>
        <dgm:constr type="ctrX" for="ch" forName="left_44_2" refType="w" fact="0.24"/>
        <dgm:constr type="w" for="ch" forName="left_44_3" refType="w" fact="0.36"/>
        <dgm:constr type="h" for="ch" forName="left_44_3" refType="h" fact="0.154"/>
        <dgm:constr type="b" for="ch" forName="left_44_3" refType="h" fact="0.393"/>
        <dgm:constr type="ctrX" for="ch" forName="left_44_3" refType="w" fact="0.24"/>
        <dgm:constr type="w" for="ch" forName="left_44_4" refType="w" fact="0.36"/>
        <dgm:constr type="h" for="ch" forName="left_44_4" refType="h" fact="0.154"/>
        <dgm:constr type="b" for="ch" forName="left_44_4" refType="h" fact="0.224"/>
        <dgm:constr type="ctrX" for="ch" forName="left_44_4" refType="w" fact="0.24"/>
      </dgm:constrLst>
      <dgm:ruleLst/>
      <dgm:layoutNode name="dummyMaxCanvas_ChildArea">
        <dgm:alg type="sp"/>
        <dgm:shape xmlns:r="http://schemas.openxmlformats.org/officeDocument/2006/relationships" r:blip="">
          <dgm:adjLst/>
        </dgm:shape>
        <dgm:presOf/>
        <dgm:constrLst/>
        <dgm:ruleLst/>
      </dgm:layoutNode>
      <dgm:layoutNode name="fulcrum" styleLbl="alignAccFollowNode1">
        <dgm:alg type="sp"/>
        <dgm:shape xmlns:r="http://schemas.openxmlformats.org/officeDocument/2006/relationships" type="triangle" r:blip="">
          <dgm:adjLst/>
        </dgm:shape>
        <dgm:presOf/>
        <dgm:constrLst/>
        <dgm:ruleLst/>
      </dgm:layoutNode>
      <dgm:choose name="Name0">
        <dgm:if name="Name1" axis="ch ch" ptType="node node" st="1 1" cnt="1 0" func="cnt" op="equ" val="0">
          <dgm:choose name="Name2">
            <dgm:if name="Name3" axis="ch ch" ptType="node node" st="2 1" cnt="1 0" func="cnt" op="equ" val="0">
              <dgm:layoutNode name="balance_00" styleLbl="alignAccFollowNode1">
                <dgm:varLst>
                  <dgm:bulletEnabled val="1"/>
                </dgm:varLst>
                <dgm:alg type="sp"/>
                <dgm:shape xmlns:r="http://schemas.openxmlformats.org/officeDocument/2006/relationships" type="rect" r:blip="">
                  <dgm:adjLst/>
                </dgm:shape>
                <dgm:presOf/>
                <dgm:constrLst/>
                <dgm:ruleLst/>
              </dgm:layoutNode>
            </dgm:if>
            <dgm:else name="Name4">
              <dgm:choose name="Name5">
                <dgm:if name="Name6" axis="ch ch" ptType="node node" st="2 1" cnt="1 0" func="cnt" op="equ" val="1">
                  <dgm:layoutNode name="balance_01" styleLbl="alignAccFollowNode1">
                    <dgm:varLst>
                      <dgm:bulletEnabled val="1"/>
                    </dgm:varLst>
                    <dgm:alg type="sp"/>
                    <dgm:shape xmlns:r="http://schemas.openxmlformats.org/officeDocument/2006/relationships" rot="4" type="rect" r:blip="">
                      <dgm:adjLst/>
                    </dgm:shape>
                    <dgm:presOf/>
                    <dgm:constrLst/>
                    <dgm:ruleLst/>
                  </dgm:layoutNode>
                  <dgm:layoutNode name="right_01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
                  <dgm:choose name="Name8">
                    <dgm:if name="Name9" axis="ch ch" ptType="node node" st="2 1" cnt="1 0" func="cnt" op="equ" val="2">
                      <dgm:layoutNode name="balance_02" styleLbl="alignAccFollowNode1">
                        <dgm:varLst>
                          <dgm:bulletEnabled val="1"/>
                        </dgm:varLst>
                        <dgm:alg type="sp"/>
                        <dgm:shape xmlns:r="http://schemas.openxmlformats.org/officeDocument/2006/relationships" rot="4" type="rect" r:blip="">
                          <dgm:adjLst/>
                        </dgm:shape>
                        <dgm:presOf/>
                        <dgm:constrLst/>
                        <dgm:ruleLst/>
                      </dgm:layoutNode>
                      <dgm:layoutNode name="right_02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02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0">
                      <dgm:choose name="Name11">
                        <dgm:if name="Name12" axis="ch ch" ptType="node node" st="2 1" cnt="1 0" func="cnt" op="equ" val="3">
                          <dgm:layoutNode name="balance_03" styleLbl="alignAccFollowNode1">
                            <dgm:varLst>
                              <dgm:bulletEnabled val="1"/>
                            </dgm:varLst>
                            <dgm:alg type="sp"/>
                            <dgm:shape xmlns:r="http://schemas.openxmlformats.org/officeDocument/2006/relationships" rot="4" type="rect" r:blip="">
                              <dgm:adjLst/>
                            </dgm:shape>
                            <dgm:presOf/>
                            <dgm:constrLst/>
                            <dgm:ruleLst/>
                          </dgm:layoutNode>
                          <dgm:layoutNode name="right_03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03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03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3">
                          <dgm:choose name="Name14">
                            <dgm:if name="Name15" axis="ch ch" ptType="node node" st="2 1" cnt="1 0" func="cnt" op="gte" val="4">
                              <dgm:layoutNode name="balance_04" styleLbl="alignAccFollowNode1">
                                <dgm:varLst>
                                  <dgm:bulletEnabled val="1"/>
                                </dgm:varLst>
                                <dgm:alg type="sp"/>
                                <dgm:shape xmlns:r="http://schemas.openxmlformats.org/officeDocument/2006/relationships" rot="4" type="rect" r:blip="">
                                  <dgm:adjLst/>
                                </dgm:shape>
                                <dgm:presOf/>
                                <dgm:constrLst/>
                                <dgm:ruleLst/>
                              </dgm:layoutNode>
                              <dgm:layoutNode name="right_04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04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04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04_4" styleLbl="node1">
                                <dgm:varLst>
                                  <dgm:bulletEnabled val="1"/>
                                </dgm:varLst>
                                <dgm:alg type="tx"/>
                                <dgm:shape xmlns:r="http://schemas.openxmlformats.org/officeDocument/2006/relationships" rot="4" type="roundRect" r:blip="">
                                  <dgm:adjLst/>
                                </dgm:shape>
                                <dgm:presOf axis="ch ch desOrSelf" ptType="node node node" st="2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6"/>
                          </dgm:choose>
                        </dgm:else>
                      </dgm:choose>
                    </dgm:else>
                  </dgm:choose>
                </dgm:else>
              </dgm:choose>
            </dgm:else>
          </dgm:choose>
        </dgm:if>
        <dgm:else name="Name17">
          <dgm:choose name="Name18">
            <dgm:if name="Name19" axis="ch ch" ptType="node node" st="1 1" cnt="1 0" func="cnt" op="equ" val="1">
              <dgm:choose name="Name20">
                <dgm:if name="Name21" axis="ch ch" ptType="node node" st="2 1" cnt="1 0" func="cnt" op="equ" val="0">
                  <dgm:layoutNode name="balance_10" styleLbl="alignAccFollowNode1">
                    <dgm:varLst>
                      <dgm:bulletEnabled val="1"/>
                    </dgm:varLst>
                    <dgm:alg type="sp"/>
                    <dgm:shape xmlns:r="http://schemas.openxmlformats.org/officeDocument/2006/relationships" rot="-4" type="rect" r:blip="">
                      <dgm:adjLst/>
                    </dgm:shape>
                    <dgm:presOf/>
                    <dgm:constrLst/>
                    <dgm:ruleLst/>
                  </dgm:layoutNode>
                  <dgm:layoutNode name="left_10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22">
                  <dgm:choose name="Name23">
                    <dgm:if name="Name24" axis="ch ch" ptType="node node" st="2 1" cnt="1 0" func="cnt" op="equ" val="1">
                      <dgm:layoutNode name="balance_11" styleLbl="alignAccFollowNode1">
                        <dgm:varLst>
                          <dgm:bulletEnabled val="1"/>
                        </dgm:varLst>
                        <dgm:alg type="sp"/>
                        <dgm:shape xmlns:r="http://schemas.openxmlformats.org/officeDocument/2006/relationships" type="rect" r:blip="">
                          <dgm:adjLst/>
                        </dgm:shape>
                        <dgm:presOf/>
                        <dgm:constrLst/>
                        <dgm:ruleLst/>
                      </dgm:layoutNode>
                      <dgm:layoutNode name="left_11_1" styleLbl="node1">
                        <dgm:varLst>
                          <dgm:bulletEnabled val="1"/>
                        </dgm:varLst>
                        <dgm:alg type="tx"/>
                        <dgm:shape xmlns:r="http://schemas.openxmlformats.org/officeDocument/2006/relationships"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1_1" styleLbl="node1">
                        <dgm:varLst>
                          <dgm:bulletEnabled val="1"/>
                        </dgm:varLst>
                        <dgm:alg type="tx"/>
                        <dgm:shape xmlns:r="http://schemas.openxmlformats.org/officeDocument/2006/relationships"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25">
                      <dgm:choose name="Name26">
                        <dgm:if name="Name27" axis="ch ch" ptType="node node" st="2 1" cnt="1 0" func="cnt" op="equ" val="2">
                          <dgm:layoutNode name="balance_12" styleLbl="alignAccFollowNode1">
                            <dgm:varLst>
                              <dgm:bulletEnabled val="1"/>
                            </dgm:varLst>
                            <dgm:alg type="sp"/>
                            <dgm:shape xmlns:r="http://schemas.openxmlformats.org/officeDocument/2006/relationships" rot="4" type="rect" r:blip="">
                              <dgm:adjLst/>
                            </dgm:shape>
                            <dgm:presOf/>
                            <dgm:constrLst/>
                            <dgm:ruleLst/>
                          </dgm:layoutNode>
                          <dgm:layoutNode name="right_12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2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12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28">
                          <dgm:choose name="Name29">
                            <dgm:if name="Name30" axis="ch ch" ptType="node node" st="2 1" cnt="1 0" func="cnt" op="equ" val="3">
                              <dgm:layoutNode name="balance_13" styleLbl="alignAccFollowNode1">
                                <dgm:varLst>
                                  <dgm:bulletEnabled val="1"/>
                                </dgm:varLst>
                                <dgm:alg type="sp"/>
                                <dgm:shape xmlns:r="http://schemas.openxmlformats.org/officeDocument/2006/relationships" rot="4" type="rect" r:blip="">
                                  <dgm:adjLst/>
                                </dgm:shape>
                                <dgm:presOf/>
                                <dgm:constrLst/>
                                <dgm:ruleLst/>
                              </dgm:layoutNode>
                              <dgm:layoutNode name="right_13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3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3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13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31">
                              <dgm:choose name="Name32">
                                <dgm:if name="Name33" axis="ch ch" ptType="node node" st="2 1" cnt="1 0" func="cnt" op="gte" val="4">
                                  <dgm:layoutNode name="balance_14" styleLbl="alignAccFollowNode1">
                                    <dgm:varLst>
                                      <dgm:bulletEnabled val="1"/>
                                    </dgm:varLst>
                                    <dgm:alg type="sp"/>
                                    <dgm:shape xmlns:r="http://schemas.openxmlformats.org/officeDocument/2006/relationships" rot="4" type="rect" r:blip="">
                                      <dgm:adjLst/>
                                    </dgm:shape>
                                    <dgm:presOf/>
                                    <dgm:constrLst/>
                                    <dgm:ruleLst/>
                                  </dgm:layoutNode>
                                  <dgm:layoutNode name="right_14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4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4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4_4" styleLbl="node1">
                                    <dgm:varLst>
                                      <dgm:bulletEnabled val="1"/>
                                    </dgm:varLst>
                                    <dgm:alg type="tx"/>
                                    <dgm:shape xmlns:r="http://schemas.openxmlformats.org/officeDocument/2006/relationships" rot="4" type="roundRect" r:blip="">
                                      <dgm:adjLst/>
                                    </dgm:shape>
                                    <dgm:presOf axis="ch ch desOrSelf" ptType="node node node" st="2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14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34"/>
                              </dgm:choose>
                            </dgm:else>
                          </dgm:choose>
                        </dgm:else>
                      </dgm:choose>
                    </dgm:else>
                  </dgm:choose>
                </dgm:else>
              </dgm:choose>
            </dgm:if>
            <dgm:else name="Name35">
              <dgm:choose name="Name36">
                <dgm:if name="Name37" axis="ch ch" ptType="node node" st="1 1" cnt="1 0" func="cnt" op="equ" val="2">
                  <dgm:choose name="Name38">
                    <dgm:if name="Name39" axis="ch ch" ptType="node node" st="2 1" cnt="1 0" func="cnt" op="equ" val="0">
                      <dgm:layoutNode name="balance_20" styleLbl="alignAccFollowNode1">
                        <dgm:varLst>
                          <dgm:bulletEnabled val="1"/>
                        </dgm:varLst>
                        <dgm:alg type="sp"/>
                        <dgm:shape xmlns:r="http://schemas.openxmlformats.org/officeDocument/2006/relationships" rot="-4" type="rect" r:blip="">
                          <dgm:adjLst/>
                        </dgm:shape>
                        <dgm:presOf/>
                        <dgm:constrLst/>
                        <dgm:ruleLst/>
                      </dgm:layoutNode>
                      <dgm:layoutNode name="left_20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0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0">
                      <dgm:choose name="Name41">
                        <dgm:if name="Name42" axis="ch ch" ptType="node node" st="2 1" cnt="1 0" func="cnt" op="equ" val="1">
                          <dgm:layoutNode name="balance_21" styleLbl="alignAccFollowNode1">
                            <dgm:varLst>
                              <dgm:bulletEnabled val="1"/>
                            </dgm:varLst>
                            <dgm:alg type="sp"/>
                            <dgm:shape xmlns:r="http://schemas.openxmlformats.org/officeDocument/2006/relationships" rot="-4" type="rect" r:blip="">
                              <dgm:adjLst/>
                            </dgm:shape>
                            <dgm:presOf/>
                            <dgm:constrLst/>
                            <dgm:ruleLst/>
                          </dgm:layoutNode>
                          <dgm:layoutNode name="left_21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1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1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3">
                          <dgm:choose name="Name44">
                            <dgm:if name="Name45" axis="ch ch" ptType="node node" st="2 1" cnt="1 0" func="cnt" op="equ" val="2">
                              <dgm:layoutNode name="balance_22" styleLbl="alignAccFollowNode1">
                                <dgm:varLst>
                                  <dgm:bulletEnabled val="1"/>
                                </dgm:varLst>
                                <dgm:alg type="sp"/>
                                <dgm:shape xmlns:r="http://schemas.openxmlformats.org/officeDocument/2006/relationships" type="rect" r:blip="">
                                  <dgm:adjLst/>
                                </dgm:shape>
                                <dgm:presOf/>
                                <dgm:constrLst/>
                                <dgm:ruleLst/>
                              </dgm:layoutNode>
                              <dgm:layoutNode name="right_22_1" styleLbl="node1">
                                <dgm:varLst>
                                  <dgm:bulletEnabled val="1"/>
                                </dgm:varLst>
                                <dgm:alg type="tx"/>
                                <dgm:shape xmlns:r="http://schemas.openxmlformats.org/officeDocument/2006/relationships"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2_2" styleLbl="node1">
                                <dgm:varLst>
                                  <dgm:bulletEnabled val="1"/>
                                </dgm:varLst>
                                <dgm:alg type="tx"/>
                                <dgm:shape xmlns:r="http://schemas.openxmlformats.org/officeDocument/2006/relationships"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2_1" styleLbl="node1">
                                <dgm:varLst>
                                  <dgm:bulletEnabled val="1"/>
                                </dgm:varLst>
                                <dgm:alg type="tx"/>
                                <dgm:shape xmlns:r="http://schemas.openxmlformats.org/officeDocument/2006/relationships"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2_2" styleLbl="node1">
                                <dgm:varLst>
                                  <dgm:bulletEnabled val="1"/>
                                </dgm:varLst>
                                <dgm:alg type="tx"/>
                                <dgm:shape xmlns:r="http://schemas.openxmlformats.org/officeDocument/2006/relationships"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6">
                              <dgm:choose name="Name47">
                                <dgm:if name="Name48" axis="ch ch" ptType="node node" st="2 1" cnt="1 0" func="cnt" op="equ" val="3">
                                  <dgm:layoutNode name="balance_23" styleLbl="alignAccFollowNode1">
                                    <dgm:varLst>
                                      <dgm:bulletEnabled val="1"/>
                                    </dgm:varLst>
                                    <dgm:alg type="sp"/>
                                    <dgm:shape xmlns:r="http://schemas.openxmlformats.org/officeDocument/2006/relationships" rot="4" type="rect" r:blip="">
                                      <dgm:adjLst/>
                                    </dgm:shape>
                                    <dgm:presOf/>
                                    <dgm:constrLst/>
                                    <dgm:ruleLst/>
                                  </dgm:layoutNode>
                                  <dgm:layoutNode name="right_23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3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3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3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3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9">
                                  <dgm:choose name="Name50">
                                    <dgm:if name="Name51" axis="ch ch" ptType="node node" st="2 1" cnt="1 0" func="cnt" op="gte" val="4">
                                      <dgm:layoutNode name="balance_24" styleLbl="alignAccFollowNode1">
                                        <dgm:varLst>
                                          <dgm:bulletEnabled val="1"/>
                                        </dgm:varLst>
                                        <dgm:alg type="sp"/>
                                        <dgm:shape xmlns:r="http://schemas.openxmlformats.org/officeDocument/2006/relationships" rot="4" type="rect" r:blip="">
                                          <dgm:adjLst/>
                                        </dgm:shape>
                                        <dgm:presOf/>
                                        <dgm:constrLst/>
                                        <dgm:ruleLst/>
                                      </dgm:layoutNode>
                                      <dgm:layoutNode name="right_24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4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4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4_4" styleLbl="node1">
                                        <dgm:varLst>
                                          <dgm:bulletEnabled val="1"/>
                                        </dgm:varLst>
                                        <dgm:alg type="tx"/>
                                        <dgm:shape xmlns:r="http://schemas.openxmlformats.org/officeDocument/2006/relationships" rot="4" type="roundRect" r:blip="">
                                          <dgm:adjLst/>
                                        </dgm:shape>
                                        <dgm:presOf axis="ch ch desOrSelf" ptType="node node node" st="2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4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4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2"/>
                                  </dgm:choose>
                                </dgm:else>
                              </dgm:choose>
                            </dgm:else>
                          </dgm:choose>
                        </dgm:else>
                      </dgm:choose>
                    </dgm:else>
                  </dgm:choose>
                </dgm:if>
                <dgm:else name="Name53">
                  <dgm:choose name="Name54">
                    <dgm:if name="Name55" axis="ch ch" ptType="node node" st="1 1" cnt="1 0" func="cnt" op="equ" val="3">
                      <dgm:choose name="Name56">
                        <dgm:if name="Name57" axis="ch ch" ptType="node node" st="2 1" cnt="1 0" func="cnt" op="equ" val="0">
                          <dgm:layoutNode name="balance_30" styleLbl="alignAccFollowNode1">
                            <dgm:varLst>
                              <dgm:bulletEnabled val="1"/>
                            </dgm:varLst>
                            <dgm:alg type="sp"/>
                            <dgm:shape xmlns:r="http://schemas.openxmlformats.org/officeDocument/2006/relationships" rot="-4" type="rect" r:blip="">
                              <dgm:adjLst/>
                            </dgm:shape>
                            <dgm:presOf/>
                            <dgm:constrLst/>
                            <dgm:ruleLst/>
                          </dgm:layoutNode>
                          <dgm:layoutNode name="left_30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0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0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8">
                          <dgm:choose name="Name59">
                            <dgm:if name="Name60" axis="ch ch" ptType="node node" st="2 1" cnt="1 0" func="cnt" op="equ" val="1">
                              <dgm:layoutNode name="balance_31" styleLbl="alignAccFollowNode1">
                                <dgm:varLst>
                                  <dgm:bulletEnabled val="1"/>
                                </dgm:varLst>
                                <dgm:alg type="sp"/>
                                <dgm:shape xmlns:r="http://schemas.openxmlformats.org/officeDocument/2006/relationships" rot="-4" type="rect" r:blip="">
                                  <dgm:adjLst/>
                                </dgm:shape>
                                <dgm:presOf/>
                                <dgm:constrLst/>
                                <dgm:ruleLst/>
                              </dgm:layoutNode>
                              <dgm:layoutNode name="left_31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1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1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1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1">
                              <dgm:choose name="Name62">
                                <dgm:if name="Name63" axis="ch ch" ptType="node node" st="2 1" cnt="1 0" func="cnt" op="equ" val="2">
                                  <dgm:layoutNode name="balance_32" styleLbl="alignAccFollowNode1">
                                    <dgm:varLst>
                                      <dgm:bulletEnabled val="1"/>
                                    </dgm:varLst>
                                    <dgm:alg type="sp"/>
                                    <dgm:shape xmlns:r="http://schemas.openxmlformats.org/officeDocument/2006/relationships" rot="-4" type="rect" r:blip="">
                                      <dgm:adjLst/>
                                    </dgm:shape>
                                    <dgm:presOf/>
                                    <dgm:constrLst/>
                                    <dgm:ruleLst/>
                                  </dgm:layoutNode>
                                  <dgm:layoutNode name="left_32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2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2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2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2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4">
                                  <dgm:choose name="Name65">
                                    <dgm:if name="Name66" axis="ch ch" ptType="node node" st="2 1" cnt="1 0" func="cnt" op="equ" val="3">
                                      <dgm:layoutNode name="balance_33" styleLbl="alignAccFollowNode1">
                                        <dgm:varLst>
                                          <dgm:bulletEnabled val="1"/>
                                        </dgm:varLst>
                                        <dgm:alg type="sp"/>
                                        <dgm:shape xmlns:r="http://schemas.openxmlformats.org/officeDocument/2006/relationships" type="rect" r:blip="">
                                          <dgm:adjLst/>
                                        </dgm:shape>
                                        <dgm:presOf/>
                                        <dgm:constrLst/>
                                        <dgm:ruleLst/>
                                      </dgm:layoutNode>
                                      <dgm:layoutNode name="right_33_1" styleLbl="node1">
                                        <dgm:varLst>
                                          <dgm:bulletEnabled val="1"/>
                                        </dgm:varLst>
                                        <dgm:alg type="tx"/>
                                        <dgm:shape xmlns:r="http://schemas.openxmlformats.org/officeDocument/2006/relationships"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3_2" styleLbl="node1">
                                        <dgm:varLst>
                                          <dgm:bulletEnabled val="1"/>
                                        </dgm:varLst>
                                        <dgm:alg type="tx"/>
                                        <dgm:shape xmlns:r="http://schemas.openxmlformats.org/officeDocument/2006/relationships"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3_3" styleLbl="node1">
                                        <dgm:varLst>
                                          <dgm:bulletEnabled val="1"/>
                                        </dgm:varLst>
                                        <dgm:alg type="tx"/>
                                        <dgm:shape xmlns:r="http://schemas.openxmlformats.org/officeDocument/2006/relationships"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3_1" styleLbl="node1">
                                        <dgm:varLst>
                                          <dgm:bulletEnabled val="1"/>
                                        </dgm:varLst>
                                        <dgm:alg type="tx"/>
                                        <dgm:shape xmlns:r="http://schemas.openxmlformats.org/officeDocument/2006/relationships"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3_2" styleLbl="node1">
                                        <dgm:varLst>
                                          <dgm:bulletEnabled val="1"/>
                                        </dgm:varLst>
                                        <dgm:alg type="tx"/>
                                        <dgm:shape xmlns:r="http://schemas.openxmlformats.org/officeDocument/2006/relationships"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3_3" styleLbl="node1">
                                        <dgm:varLst>
                                          <dgm:bulletEnabled val="1"/>
                                        </dgm:varLst>
                                        <dgm:alg type="tx"/>
                                        <dgm:shape xmlns:r="http://schemas.openxmlformats.org/officeDocument/2006/relationships"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7">
                                      <dgm:choose name="Name68">
                                        <dgm:if name="Name69" axis="ch ch" ptType="node node" st="2 1" cnt="1 0" func="cnt" op="gte" val="4">
                                          <dgm:layoutNode name="balance_34" styleLbl="alignAccFollowNode1">
                                            <dgm:varLst>
                                              <dgm:bulletEnabled val="1"/>
                                            </dgm:varLst>
                                            <dgm:alg type="sp"/>
                                            <dgm:shape xmlns:r="http://schemas.openxmlformats.org/officeDocument/2006/relationships" rot="4" type="rect" r:blip="">
                                              <dgm:adjLst/>
                                            </dgm:shape>
                                            <dgm:presOf/>
                                            <dgm:constrLst/>
                                            <dgm:ruleLst/>
                                          </dgm:layoutNode>
                                          <dgm:layoutNode name="right_34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4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4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4_4" styleLbl="node1">
                                            <dgm:varLst>
                                              <dgm:bulletEnabled val="1"/>
                                            </dgm:varLst>
                                            <dgm:alg type="tx"/>
                                            <dgm:shape xmlns:r="http://schemas.openxmlformats.org/officeDocument/2006/relationships" rot="4" type="roundRect" r:blip="">
                                              <dgm:adjLst/>
                                            </dgm:shape>
                                            <dgm:presOf axis="ch ch desOrSelf" ptType="node node node" st="2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4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4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4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0"/>
                                      </dgm:choose>
                                    </dgm:else>
                                  </dgm:choose>
                                </dgm:else>
                              </dgm:choose>
                            </dgm:else>
                          </dgm:choose>
                        </dgm:else>
                      </dgm:choose>
                    </dgm:if>
                    <dgm:else name="Name71">
                      <dgm:choose name="Name72">
                        <dgm:if name="Name73" axis="ch ch" ptType="node node" st="1 1" cnt="1 0" func="cnt" op="gte" val="4">
                          <dgm:choose name="Name74">
                            <dgm:if name="Name75" axis="ch ch" ptType="node node" st="2 1" cnt="1 0" func="cnt" op="equ" val="0">
                              <dgm:layoutNode name="balance_40" styleLbl="alignAccFollowNode1">
                                <dgm:varLst>
                                  <dgm:bulletEnabled val="1"/>
                                </dgm:varLst>
                                <dgm:alg type="sp"/>
                                <dgm:shape xmlns:r="http://schemas.openxmlformats.org/officeDocument/2006/relationships" rot="-4" type="rect" r:blip="">
                                  <dgm:adjLst/>
                                </dgm:shape>
                                <dgm:presOf/>
                                <dgm:constrLst/>
                                <dgm:ruleLst/>
                              </dgm:layoutNode>
                              <dgm:layoutNode name="left_40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0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0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0_4" styleLbl="node1">
                                <dgm:varLst>
                                  <dgm:bulletEnabled val="1"/>
                                </dgm:varLst>
                                <dgm:alg type="tx"/>
                                <dgm:shape xmlns:r="http://schemas.openxmlformats.org/officeDocument/2006/relationships" rot="-4" type="roundRect" r:blip="">
                                  <dgm:adjLst/>
                                </dgm:shape>
                                <dgm:presOf axis="ch ch desOrSelf" ptType="node node node" st="1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6">
                              <dgm:choose name="Name77">
                                <dgm:if name="Name78" axis="ch ch" ptType="node node" st="2 1" cnt="1 0" func="cnt" op="equ" val="1">
                                  <dgm:layoutNode name="balance_41" styleLbl="alignAccFollowNode1">
                                    <dgm:varLst>
                                      <dgm:bulletEnabled val="1"/>
                                    </dgm:varLst>
                                    <dgm:alg type="sp"/>
                                    <dgm:shape xmlns:r="http://schemas.openxmlformats.org/officeDocument/2006/relationships" rot="-4" type="rect" r:blip="">
                                      <dgm:adjLst/>
                                    </dgm:shape>
                                    <dgm:presOf/>
                                    <dgm:constrLst/>
                                    <dgm:ruleLst/>
                                  </dgm:layoutNode>
                                  <dgm:layoutNode name="left_41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1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1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1_4" styleLbl="node1">
                                    <dgm:varLst>
                                      <dgm:bulletEnabled val="1"/>
                                    </dgm:varLst>
                                    <dgm:alg type="tx"/>
                                    <dgm:shape xmlns:r="http://schemas.openxmlformats.org/officeDocument/2006/relationships" rot="-4" type="roundRect" r:blip="">
                                      <dgm:adjLst/>
                                    </dgm:shape>
                                    <dgm:presOf axis="ch ch desOrSelf" ptType="node node node" st="1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1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9">
                                  <dgm:choose name="Name80">
                                    <dgm:if name="Name81" axis="ch ch" ptType="node node" st="2 1" cnt="1 0" func="cnt" op="equ" val="2">
                                      <dgm:layoutNode name="balance_42" styleLbl="alignAccFollowNode1">
                                        <dgm:varLst>
                                          <dgm:bulletEnabled val="1"/>
                                        </dgm:varLst>
                                        <dgm:alg type="sp"/>
                                        <dgm:shape xmlns:r="http://schemas.openxmlformats.org/officeDocument/2006/relationships" rot="-4" type="rect" r:blip="">
                                          <dgm:adjLst/>
                                        </dgm:shape>
                                        <dgm:presOf/>
                                        <dgm:constrLst/>
                                        <dgm:ruleLst/>
                                      </dgm:layoutNode>
                                      <dgm:layoutNode name="left_42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2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2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2_4" styleLbl="node1">
                                        <dgm:varLst>
                                          <dgm:bulletEnabled val="1"/>
                                        </dgm:varLst>
                                        <dgm:alg type="tx"/>
                                        <dgm:shape xmlns:r="http://schemas.openxmlformats.org/officeDocument/2006/relationships" rot="-4" type="roundRect" r:blip="">
                                          <dgm:adjLst/>
                                        </dgm:shape>
                                        <dgm:presOf axis="ch ch desOrSelf" ptType="node node node" st="1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2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2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2">
                                      <dgm:choose name="Name83">
                                        <dgm:if name="Name84" axis="ch ch" ptType="node node" st="2 1" cnt="1 0" func="cnt" op="equ" val="3">
                                          <dgm:layoutNode name="balance_43" styleLbl="alignAccFollowNode1">
                                            <dgm:varLst>
                                              <dgm:bulletEnabled val="1"/>
                                            </dgm:varLst>
                                            <dgm:alg type="sp"/>
                                            <dgm:shape xmlns:r="http://schemas.openxmlformats.org/officeDocument/2006/relationships" rot="-4" type="rect" r:blip="">
                                              <dgm:adjLst/>
                                            </dgm:shape>
                                            <dgm:presOf/>
                                            <dgm:constrLst/>
                                            <dgm:ruleLst/>
                                          </dgm:layoutNode>
                                          <dgm:layoutNode name="left_43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3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3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3_4" styleLbl="node1">
                                            <dgm:varLst>
                                              <dgm:bulletEnabled val="1"/>
                                            </dgm:varLst>
                                            <dgm:alg type="tx"/>
                                            <dgm:shape xmlns:r="http://schemas.openxmlformats.org/officeDocument/2006/relationships" rot="-4" type="roundRect" r:blip="">
                                              <dgm:adjLst/>
                                            </dgm:shape>
                                            <dgm:presOf axis="ch ch desOrSelf" ptType="node node node" st="1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3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3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3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5">
                                          <dgm:choose name="Name86">
                                            <dgm:if name="Name87" axis="ch ch" ptType="node node" st="2 1" cnt="1 0" func="cnt" op="gte" val="4">
                                              <dgm:layoutNode name="balance_44" styleLbl="alignAccFollowNode1">
                                                <dgm:varLst>
                                                  <dgm:bulletEnabled val="1"/>
                                                </dgm:varLst>
                                                <dgm:alg type="sp"/>
                                                <dgm:shape xmlns:r="http://schemas.openxmlformats.org/officeDocument/2006/relationships" type="rect" r:blip="">
                                                  <dgm:adjLst/>
                                                </dgm:shape>
                                                <dgm:presOf/>
                                                <dgm:constrLst/>
                                                <dgm:ruleLst/>
                                              </dgm:layoutNode>
                                              <dgm:layoutNode name="right_44_1" styleLbl="node1">
                                                <dgm:varLst>
                                                  <dgm:bulletEnabled val="1"/>
                                                </dgm:varLst>
                                                <dgm:alg type="tx"/>
                                                <dgm:shape xmlns:r="http://schemas.openxmlformats.org/officeDocument/2006/relationships"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4_2" styleLbl="node1">
                                                <dgm:varLst>
                                                  <dgm:bulletEnabled val="1"/>
                                                </dgm:varLst>
                                                <dgm:alg type="tx"/>
                                                <dgm:shape xmlns:r="http://schemas.openxmlformats.org/officeDocument/2006/relationships"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4_3" styleLbl="node1">
                                                <dgm:varLst>
                                                  <dgm:bulletEnabled val="1"/>
                                                </dgm:varLst>
                                                <dgm:alg type="tx"/>
                                                <dgm:shape xmlns:r="http://schemas.openxmlformats.org/officeDocument/2006/relationships"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4_4" styleLbl="node1">
                                                <dgm:varLst>
                                                  <dgm:bulletEnabled val="1"/>
                                                </dgm:varLst>
                                                <dgm:alg type="tx"/>
                                                <dgm:shape xmlns:r="http://schemas.openxmlformats.org/officeDocument/2006/relationships" type="roundRect" r:blip="">
                                                  <dgm:adjLst/>
                                                </dgm:shape>
                                                <dgm:presOf axis="ch ch desOrSelf" ptType="node node node" st="2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4_1" styleLbl="node1">
                                                <dgm:varLst>
                                                  <dgm:bulletEnabled val="1"/>
                                                </dgm:varLst>
                                                <dgm:alg type="tx"/>
                                                <dgm:shape xmlns:r="http://schemas.openxmlformats.org/officeDocument/2006/relationships"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4_2" styleLbl="node1">
                                                <dgm:varLst>
                                                  <dgm:bulletEnabled val="1"/>
                                                </dgm:varLst>
                                                <dgm:alg type="tx"/>
                                                <dgm:shape xmlns:r="http://schemas.openxmlformats.org/officeDocument/2006/relationships"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4_3" styleLbl="node1">
                                                <dgm:varLst>
                                                  <dgm:bulletEnabled val="1"/>
                                                </dgm:varLst>
                                                <dgm:alg type="tx"/>
                                                <dgm:shape xmlns:r="http://schemas.openxmlformats.org/officeDocument/2006/relationships"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4_4" styleLbl="node1">
                                                <dgm:varLst>
                                                  <dgm:bulletEnabled val="1"/>
                                                </dgm:varLst>
                                                <dgm:alg type="tx"/>
                                                <dgm:shape xmlns:r="http://schemas.openxmlformats.org/officeDocument/2006/relationships" type="roundRect" r:blip="">
                                                  <dgm:adjLst/>
                                                </dgm:shape>
                                                <dgm:presOf axis="ch ch desOrSelf" ptType="node node node" st="1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8"/>
                                          </dgm:choose>
                                        </dgm:else>
                                      </dgm:choose>
                                    </dgm:else>
                                  </dgm:choose>
                                </dgm:else>
                              </dgm:choose>
                            </dgm:else>
                          </dgm:choose>
                        </dgm:if>
                        <dgm:else name="Name89"/>
                      </dgm:choose>
                    </dgm:else>
                  </dgm:choose>
                </dgm:else>
              </dgm:choose>
            </dgm:else>
          </dgm:choose>
        </dgm:else>
      </dgm:choose>
    </dgm:layoutNode>
  </dgm:layoutNode>
</dgm:layoutDef>
</file>

<file path=ppt/diagrams/layout2.xml><?xml version="1.0" encoding="utf-8"?>
<dgm:layoutDef xmlns:dgm="http://schemas.openxmlformats.org/drawingml/2006/diagram" xmlns:a="http://schemas.openxmlformats.org/drawingml/2006/main" uniqueId="urn:microsoft.com/office/officeart/2008/layout/AlternatingHexagons">
  <dgm:title val=""/>
  <dgm:desc val=""/>
  <dgm:catLst>
    <dgm:cat type="list" pri="15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1" destOrd="0"/>
        <dgm:cxn modelId="32" srcId="30" destId="31" srcOrd="0"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chMax/>
      <dgm:chPref/>
      <dgm:dir/>
      <dgm:animLvl val="lvl"/>
    </dgm:varLst>
    <dgm:alg type="lin">
      <dgm:param type="linDir" val="fromT"/>
    </dgm:alg>
    <dgm:shape xmlns:r="http://schemas.openxmlformats.org/officeDocument/2006/relationships" r:blip="">
      <dgm:adjLst/>
    </dgm:shape>
    <dgm:constrLst>
      <dgm:constr type="primFontSz" for="des" forName="Parent1" val="65"/>
      <dgm:constr type="primFontSz" for="des" forName="Childtext1" refType="primFontSz" refFor="des" refForName="Parent1" op="lte"/>
      <dgm:constr type="w" for="ch" forName="composite" refType="w"/>
      <dgm:constr type="h" for="ch" forName="composite" refType="h"/>
      <dgm:constr type="h" for="ch" forName="spaceBetweenRectangles" refType="w" refFor="ch" refForName="composite" fact="-0.042"/>
      <dgm:constr type="sp" refType="h" refFor="ch" refForName="composite" op="equ" fact="0.1"/>
    </dgm:constrLst>
    <dgm:forEach name="nodesForEach" axis="ch" ptType="node">
      <dgm:layoutNode name="composite">
        <dgm:alg type="composite">
          <dgm:param type="ar" val="3.6"/>
        </dgm:alg>
        <dgm:shape xmlns:r="http://schemas.openxmlformats.org/officeDocument/2006/relationships" r:blip="">
          <dgm:adjLst/>
        </dgm:shape>
        <dgm:choose name="Name1">
          <dgm:if name="Name2" func="var" arg="dir" op="equ" val="norm">
            <dgm:choose name="Name3">
              <dgm:if name="Name4" axis="self" ptType="node" func="posOdd" op="equ" val="1">
                <dgm:constrLst>
                  <dgm:constr type="l" for="ch" forName="Accent1" refType="w" fact="0.18"/>
                  <dgm:constr type="t" for="ch" forName="Accent1" refType="h" fact="0"/>
                  <dgm:constr type="h" for="ch" forName="Accent1" refType="h"/>
                  <dgm:constr type="w" for="ch" forName="Accent1" refType="h" fact="0.87"/>
                  <dgm:constr type="l" for="ch" forName="Accent1Text" refType="w" fact="0.18"/>
                  <dgm:constr type="t" for="ch" forName="Accent1Text" refType="h" fact="0"/>
                  <dgm:constr type="h" for="ch" forName="Accent1Text" refType="h"/>
                  <dgm:constr type="w" for="ch" forName="Accent1Text" refType="h" fact="0.87"/>
                  <dgm:constr type="l" for="ch" forName="Parent1" refType="w" fact="0.441"/>
                  <dgm:constr type="t" for="ch" forName="Parent1" refType="h" fact="0"/>
                  <dgm:constr type="h" for="ch" forName="Parent1" refType="h"/>
                  <dgm:constr type="w" for="ch" forName="Parent1" refType="h" fact="0.87"/>
                  <dgm:constr type="l" for="ch" forName="Childtext1" refType="w" fact="0.69"/>
                  <dgm:constr type="t" for="ch" forName="Childtext1" refType="h" fact="0.2"/>
                  <dgm:constr type="w" for="ch" forName="Childtext1" refType="w" fact="0.31"/>
                  <dgm:constr type="h" for="ch" forName="Childtext1" refType="h" fact="0.6"/>
                  <dgm:constr type="l" for="ch" forName="BalanceSpacing" refType="w" fact="0"/>
                  <dgm:constr type="t" for="ch" forName="BalanceSpacing" refType="h" fact="0"/>
                  <dgm:constr type="w" for="ch" forName="BalanceSpacing" refType="w"/>
                  <dgm:constr type="h" for="ch" forName="BalanceSpacing" refType="h" fact="0.1"/>
                  <dgm:constr type="l" for="ch" forName="BalanceSpacing1" refType="w" fact="0.69"/>
                  <dgm:constr type="t" for="ch" forName="BalanceSpacing1" refType="h" fact="0.2"/>
                  <dgm:constr type="w" for="ch" forName="BalanceSpacing1" refType="w" fact="0.31"/>
                  <dgm:constr type="h" for="ch" forName="BalanceSpacing1" refType="h" fact="0.6"/>
                </dgm:constrLst>
              </dgm:if>
              <dgm:else name="Name5">
                <dgm:constrLst>
                  <dgm:constr type="l" for="ch" forName="Accent1" refType="w" fact="0.571"/>
                  <dgm:constr type="t" for="ch" forName="Accent1" refType="h" fact="0"/>
                  <dgm:constr type="h" for="ch" forName="Accent1" refType="h"/>
                  <dgm:constr type="w" for="ch" forName="Accent1" refType="h" fact="0.87"/>
                  <dgm:constr type="l" for="ch" forName="Accent1Text" refType="w" fact="0.571"/>
                  <dgm:constr type="t" for="ch" forName="Accent1Text" refType="h" fact="0"/>
                  <dgm:constr type="h" for="ch" forName="Accent1Text" refType="h"/>
                  <dgm:constr type="w" for="ch" forName="Accent1Text" refType="h" fact="0.87"/>
                  <dgm:constr type="l" for="ch" forName="Parent1" refType="w" fact="0.31"/>
                  <dgm:constr type="t" for="ch" forName="Parent1" refType="h" fact="0"/>
                  <dgm:constr type="h" for="ch" forName="Parent1" refType="h"/>
                  <dgm:constr type="w" for="ch" forName="Parent1" refType="h" fact="0.87"/>
                  <dgm:constr type="l" for="ch" forName="Childtext1" refType="w" fact="0"/>
                  <dgm:constr type="t" for="ch" forName="Childtext1" refType="h" fact="0.2"/>
                  <dgm:constr type="w" for="ch" forName="Childtext1" refType="w" fact="0.3"/>
                  <dgm:constr type="h" for="ch" forName="Childtext1" refType="h" fact="0.6"/>
                  <dgm:constr type="l" for="ch" forName="BalanceSpacing" refType="w" fact="0.82"/>
                  <dgm:constr type="t" for="ch" forName="BalanceSpacing" refType="h" fact="0"/>
                  <dgm:constr type="w" for="ch" forName="BalanceSpacing" refType="w" fact="0.18"/>
                  <dgm:constr type="h" for="ch" forName="BalanceSpacing" refType="h"/>
                  <dgm:constr type="l" for="ch" forName="BalanceSpacing1" refType="w" fact="0"/>
                  <dgm:constr type="t" for="ch" forName="BalanceSpacing1" refType="h" fact="0.2"/>
                  <dgm:constr type="w" for="ch" forName="BalanceSpacing1" refType="w" fact="0.3"/>
                  <dgm:constr type="h" for="ch" forName="BalanceSpacing1" refType="h" fact="0.6"/>
                </dgm:constrLst>
              </dgm:else>
            </dgm:choose>
          </dgm:if>
          <dgm:else name="Name6">
            <dgm:choose name="Name7">
              <dgm:if name="Name8" axis="self" ptType="node" func="posOdd" op="equ" val="1">
                <dgm:constrLst>
                  <dgm:constr type="l" for="ch" forName="Accent1" refType="w" fact="0.571"/>
                  <dgm:constr type="t" for="ch" forName="Accent1" refType="h" fact="0"/>
                  <dgm:constr type="h" for="ch" forName="Accent1" refType="h"/>
                  <dgm:constr type="w" for="ch" forName="Accent1" refType="h" fact="0.87"/>
                  <dgm:constr type="l" for="ch" forName="Accent1Text" refType="w" fact="0.571"/>
                  <dgm:constr type="t" for="ch" forName="Accent1Text" refType="h" fact="0"/>
                  <dgm:constr type="h" for="ch" forName="Accent1Text" refType="h"/>
                  <dgm:constr type="w" for="ch" forName="Accent1Text" refType="h" fact="0.87"/>
                  <dgm:constr type="l" for="ch" forName="Parent1" refType="w" fact="0.31"/>
                  <dgm:constr type="t" for="ch" forName="Parent1" refType="h" fact="0"/>
                  <dgm:constr type="h" for="ch" forName="Parent1" refType="h"/>
                  <dgm:constr type="w" for="ch" forName="Parent1" refType="h" fact="0.87"/>
                  <dgm:constr type="l" for="ch" forName="Childtext1" refType="w" fact="0"/>
                  <dgm:constr type="t" for="ch" forName="Childtext1" refType="h" fact="0.2"/>
                  <dgm:constr type="w" for="ch" forName="Childtext1" refType="w" fact="0.3"/>
                  <dgm:constr type="h" for="ch" forName="Childtext1" refType="h" fact="0.6"/>
                  <dgm:constr type="l" for="ch" forName="BalanceSpacing" refType="w" fact="0.82"/>
                  <dgm:constr type="t" for="ch" forName="BalanceSpacing" refType="h" fact="0"/>
                  <dgm:constr type="w" for="ch" forName="BalanceSpacing" refType="w" fact="0.18"/>
                  <dgm:constr type="h" for="ch" forName="BalanceSpacing" refType="h"/>
                </dgm:constrLst>
              </dgm:if>
              <dgm:else name="Name9">
                <dgm:constrLst>
                  <dgm:constr type="l" for="ch" forName="Accent1" refType="w" fact="0.18"/>
                  <dgm:constr type="t" for="ch" forName="Accent1" refType="h" fact="0"/>
                  <dgm:constr type="h" for="ch" forName="Accent1" refType="h"/>
                  <dgm:constr type="w" for="ch" forName="Accent1" refType="h" fact="0.87"/>
                  <dgm:constr type="l" for="ch" forName="Accent1Text" refType="w" fact="0.18"/>
                  <dgm:constr type="t" for="ch" forName="Accent1Text" refType="h" fact="0"/>
                  <dgm:constr type="h" for="ch" forName="Accent1Text" refType="h"/>
                  <dgm:constr type="w" for="ch" forName="Accent1Text" refType="h" fact="0.87"/>
                  <dgm:constr type="l" for="ch" forName="Parent1" refType="w" fact="0.441"/>
                  <dgm:constr type="t" for="ch" forName="Parent1" refType="h" fact="0"/>
                  <dgm:constr type="h" for="ch" forName="Parent1" refType="h"/>
                  <dgm:constr type="w" for="ch" forName="Parent1" refType="h" fact="0.87"/>
                  <dgm:constr type="l" for="ch" forName="Childtext1" refType="w" fact="0.69"/>
                  <dgm:constr type="t" for="ch" forName="Childtext1" refType="h" fact="0.2"/>
                  <dgm:constr type="w" for="ch" forName="Childtext1" refType="w" fact="0.31"/>
                  <dgm:constr type="h" for="ch" forName="Childtext1" refType="h" fact="0.6"/>
                  <dgm:constr type="l" for="ch" forName="BalanceSpacing" refType="w" fact="0"/>
                  <dgm:constr type="t" for="ch" forName="BalanceSpacing" refType="h" fact="0"/>
                  <dgm:constr type="w" for="ch" forName="BalanceSpacing" refType="w" fact="0.18"/>
                  <dgm:constr type="h" for="ch" forName="BalanceSpacing" refType="h"/>
                </dgm:constrLst>
              </dgm:else>
            </dgm:choose>
          </dgm:else>
        </dgm:choose>
        <dgm:layoutNode name="Parent1" styleLbl="node1">
          <dgm:varLst>
            <dgm:chMax val="1"/>
            <dgm:chPref val="1"/>
            <dgm:bulletEnabled val="1"/>
          </dgm:varLst>
          <dgm:alg type="tx"/>
          <dgm:shape xmlns:r="http://schemas.openxmlformats.org/officeDocument/2006/relationships" rot="90" type="hexagon" r:blip="">
            <dgm:adjLst>
              <dgm:adj idx="1" val="0.25"/>
              <dgm:adj idx="2" val="1.1547"/>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hildtext1" styleLbl="revTx">
          <dgm:varLst>
            <dgm:chMax val="0"/>
            <dgm:chPref val="0"/>
            <dgm:bulletEnabled val="1"/>
          </dgm:varLst>
          <dgm:choose name="Name10">
            <dgm:if name="Name11" func="var" arg="dir" op="equ" val="norm">
              <dgm:choose name="Name12">
                <dgm:if name="Name13" axis="self" ptType="node" func="posOdd" op="equ" val="1">
                  <dgm:alg type="tx">
                    <dgm:param type="parTxLTRAlign" val="l"/>
                  </dgm:alg>
                </dgm:if>
                <dgm:else name="Name14">
                  <dgm:alg type="tx">
                    <dgm:param type="parTxLTRAlign" val="r"/>
                  </dgm:alg>
                </dgm:else>
              </dgm:choose>
            </dgm:if>
            <dgm:else name="Name15">
              <dgm:choose name="Name16">
                <dgm:if name="Name17" axis="self" ptType="node" func="posOdd" op="equ" val="1">
                  <dgm:alg type="tx">
                    <dgm:param type="parTxLTRAlign" val="r"/>
                  </dgm:alg>
                </dgm:if>
                <dgm:else name="Name18">
                  <dgm:alg type="tx">
                    <dgm:param type="parTxLTRAlign" val="l"/>
                  </dgm:alg>
                </dgm:else>
              </dgm:choose>
            </dgm:else>
          </dgm:choose>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BalanceSpacing">
          <dgm:alg type="sp"/>
          <dgm:shape xmlns:r="http://schemas.openxmlformats.org/officeDocument/2006/relationships" r:blip="">
            <dgm:adjLst/>
          </dgm:shape>
        </dgm:layoutNode>
        <dgm:layoutNode name="BalanceSpacing1">
          <dgm:alg type="sp"/>
          <dgm:shape xmlns:r="http://schemas.openxmlformats.org/officeDocument/2006/relationships" r:blip="">
            <dgm:adjLst/>
          </dgm:shape>
        </dgm:layoutNode>
        <dgm:forEach name="Name19" axis="followSib" ptType="sibTrans" hideLastTrans="0" cnt="1">
          <dgm:layoutNode name="Accent1Text" styleLbl="node1">
            <dgm:alg type="tx"/>
            <dgm:shape xmlns:r="http://schemas.openxmlformats.org/officeDocument/2006/relationships" rot="90" type="hexagon" r:blip="">
              <dgm:adjLst>
                <dgm:adj idx="1" val="0.25"/>
                <dgm:adj idx="2" val="1.1547"/>
              </dgm:adjLst>
            </dgm:shape>
            <dgm:presOf axis="self" ptType="sibTrans"/>
            <dgm:constrLst>
              <dgm:constr type="lMarg"/>
              <dgm:constr type="rMarg"/>
              <dgm:constr type="tMarg"/>
              <dgm:constr type="bMarg"/>
            </dgm:constrLst>
            <dgm:ruleLst>
              <dgm:rule type="primFontSz" val="5" fact="NaN" max="NaN"/>
            </dgm:ruleLst>
          </dgm:layoutNode>
        </dgm:forEach>
      </dgm:layoutNode>
      <dgm:forEach name="Name2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8/layout/AlternatingPictureBlocks">
  <dgm:title val=""/>
  <dgm:desc val=""/>
  <dgm:catLst>
    <dgm:cat type="picture" pri="15000"/>
    <dgm:cat type="pictureconvert" pri="15000"/>
    <dgm:cat type="list" pri="135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primFontSz" for="des" ptType="node" op="equ" val="65"/>
      <dgm:constr type="w" for="ch" forName="comp" refType="w"/>
      <dgm:constr type="h" for="ch" forName="comp" refType="h"/>
      <dgm:constr type="h" for="ch" forName="sibTrans" refType="w" refFor="ch" refForName="comp" op="equ" fact="0.05"/>
    </dgm:constrLst>
    <dgm:ruleLst/>
    <dgm:forEach name="Name0" axis="ch" ptType="node">
      <dgm:layoutNode name="comp" styleLbl="node1">
        <dgm:alg type="composite">
          <dgm:param type="ar" val="3.30"/>
        </dgm:alg>
        <dgm:shape xmlns:r="http://schemas.openxmlformats.org/officeDocument/2006/relationships" r:blip="">
          <dgm:adjLst/>
        </dgm:shape>
        <dgm:presOf/>
        <dgm:choose name="Name1">
          <dgm:if name="Name2" func="var" arg="dir" op="equ" val="norm">
            <dgm:choose name="Name4">
              <dgm:if name="Name5" axis="desOrSelf" ptType="node" func="posOdd" op="equ" val="1">
                <dgm:constrLst>
                  <dgm:constr type="l" for="ch" forName="rect1" refType="w" fact="0"/>
                  <dgm:constr type="t" for="ch" forName="rect1" refType="h" fact="0"/>
                  <dgm:constr type="w" for="ch" forName="rect1" refType="w" fact="0.3"/>
                  <dgm:constr type="h" for="ch" forName="rect1" refType="h"/>
                  <dgm:constr type="l" for="ch" forName="rect2" refType="w" fact="0.33"/>
                  <dgm:constr type="t" for="ch" forName="rect2" refType="h" fact="0"/>
                  <dgm:constr type="w" for="ch" forName="rect2" refType="w" fact="0.67"/>
                  <dgm:constr type="h" for="ch" forName="rect2" refType="h"/>
                </dgm:constrLst>
              </dgm:if>
              <dgm:else name="Name6">
                <dgm:constrLst>
                  <dgm:constr type="l" for="ch" forName="rect1" refType="w" fact="0.7"/>
                  <dgm:constr type="t" for="ch" forName="rect1" refType="h" fact="0"/>
                  <dgm:constr type="w" for="ch" forName="rect1" refType="w" fact="0.3"/>
                  <dgm:constr type="h" for="ch" forName="rect1" refType="h"/>
                  <dgm:constr type="l" for="ch" forName="rect2" refType="w" fact="0"/>
                  <dgm:constr type="t" for="ch" forName="rect2" refType="h" fact="0"/>
                  <dgm:constr type="w" for="ch" forName="rect2" refType="w" fact="0.67"/>
                  <dgm:constr type="h" for="ch" forName="rect2" refType="h"/>
                </dgm:constrLst>
              </dgm:else>
            </dgm:choose>
          </dgm:if>
          <dgm:else name="Name3">
            <dgm:choose name="Name7">
              <dgm:if name="Name8" axis="desOrSelf" ptType="node" func="posOdd" op="equ" val="1">
                <dgm:constrLst>
                  <dgm:constr type="l" for="ch" forName="rect1" refType="w" fact="0.7"/>
                  <dgm:constr type="t" for="ch" forName="rect1" refType="h" fact="0"/>
                  <dgm:constr type="w" for="ch" forName="rect1" refType="w" fact="0.3"/>
                  <dgm:constr type="h" for="ch" forName="rect1" refType="h"/>
                  <dgm:constr type="l" for="ch" forName="rect2" refType="w" fact="0"/>
                  <dgm:constr type="t" for="ch" forName="rect2" refType="h" fact="0"/>
                  <dgm:constr type="w" for="ch" forName="rect2" refType="w" fact="0.67"/>
                  <dgm:constr type="h" for="ch" forName="rect2" refType="h"/>
                </dgm:constrLst>
              </dgm:if>
              <dgm:else name="Name9">
                <dgm:constrLst>
                  <dgm:constr type="l" for="ch" forName="rect1" refType="w" fact="0"/>
                  <dgm:constr type="t" for="ch" forName="rect1" refType="h" fact="0"/>
                  <dgm:constr type="w" for="ch" forName="rect1" refType="w" fact="0.3"/>
                  <dgm:constr type="h" for="ch" forName="rect1" refType="h"/>
                  <dgm:constr type="l" for="ch" forName="rect2" refType="w" fact="0.33"/>
                  <dgm:constr type="t" for="ch" forName="rect2" refType="h" fact="0"/>
                  <dgm:constr type="w" for="ch" forName="rect2" refType="w" fact="0.67"/>
                  <dgm:constr type="h" for="ch" forName="rect2" refType="h"/>
                </dgm:constrLst>
              </dgm:else>
            </dgm:choose>
          </dgm:else>
        </dgm:choose>
        <dgm:ruleLst/>
        <dgm:layoutNode name="rect2" styleLbl="node1">
          <dgm:varLst>
            <dgm:bulletEnabled val="1"/>
          </dgm:varLst>
          <dgm:alg type="tx"/>
          <dgm:shape xmlns:r="http://schemas.openxmlformats.org/officeDocument/2006/relationships" type="rect" r:blip="">
            <dgm:adjLst/>
          </dgm:shape>
          <dgm:presOf axis="desOrSelf" ptType="node"/>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1" styleLbl="lnNode1">
          <dgm:alg type="sp"/>
          <dgm:shape xmlns:r="http://schemas.openxmlformats.org/officeDocument/2006/relationships" type="rect" r:blip="" blipPhldr="1">
            <dgm:adjLst/>
          </dgm:shape>
          <dgm:presOf/>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ES" dirty="0"/>
          </a:p>
        </p:txBody>
      </p:sp>
      <p:sp>
        <p:nvSpPr>
          <p:cNvPr id="3" name="Marcador de fech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3369DA0-47AF-964C-BDC0-5A9A4988E0B5}" type="datetimeFigureOut">
              <a:rPr lang="es-ES" smtClean="0"/>
              <a:t>23/12/2020</a:t>
            </a:fld>
            <a:endParaRPr lang="es-ES" dirty="0"/>
          </a:p>
        </p:txBody>
      </p:sp>
      <p:sp>
        <p:nvSpPr>
          <p:cNvPr id="4" name="Marcador de imagen d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s-ES" dirty="0"/>
          </a:p>
        </p:txBody>
      </p:sp>
      <p:sp>
        <p:nvSpPr>
          <p:cNvPr id="5" name="Marcador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6" name="Marcador de pie de pá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s-ES" dirty="0"/>
          </a:p>
        </p:txBody>
      </p:sp>
      <p:sp>
        <p:nvSpPr>
          <p:cNvPr id="7" name="Marcador de número de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9ED0FBC-42F2-5848-BFFF-763D1EEB752A}" type="slidenum">
              <a:rPr lang="es-ES" smtClean="0"/>
              <a:t>‹Nº›</a:t>
            </a:fld>
            <a:endParaRPr lang="es-ES" dirty="0"/>
          </a:p>
        </p:txBody>
      </p:sp>
    </p:spTree>
    <p:extLst>
      <p:ext uri="{BB962C8B-B14F-4D97-AF65-F5344CB8AC3E}">
        <p14:creationId xmlns:p14="http://schemas.microsoft.com/office/powerpoint/2010/main" val="347513017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s://www.undp.org/content/undp/es/home/sustainable-development-goals/goal-13-climate-action.html" TargetMode="External"/><Relationship Id="rId2" Type="http://schemas.openxmlformats.org/officeDocument/2006/relationships/slide" Target="../slides/slide2.xml"/><Relationship Id="rId1" Type="http://schemas.openxmlformats.org/officeDocument/2006/relationships/notesMaster" Target="../notesMasters/notesMaster1.xml"/><Relationship Id="rId4" Type="http://schemas.openxmlformats.org/officeDocument/2006/relationships/hyperlink" Target="https://www.un.org/sustainabledevelopment/es/globalpartnerships/" TargetMode="Externa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www.smithschool.ox.ac.uk/publications/wpapers/workingpaper20-02.pdf"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ES" sz="2000" b="1" dirty="0"/>
              <a:t>Ficha</a:t>
            </a:r>
            <a:r>
              <a:rPr lang="es-ES" sz="2000" b="1" baseline="0" dirty="0"/>
              <a:t> resumen:</a:t>
            </a:r>
            <a:endParaRPr lang="es-ES" sz="1600" b="1" baseline="0" dirty="0"/>
          </a:p>
          <a:p>
            <a:endParaRPr lang="es-ES" sz="1600" baseline="0" dirty="0"/>
          </a:p>
          <a:p>
            <a:pPr marL="171450" lvl="0" indent="-171450">
              <a:buFont typeface="Arial" panose="020B0604020202020204" pitchFamily="34" charset="0"/>
              <a:buChar char="•"/>
            </a:pPr>
            <a:r>
              <a:rPr lang="es-ES" sz="1600" kern="1200" dirty="0">
                <a:solidFill>
                  <a:schemeClr val="tx1"/>
                </a:solidFill>
                <a:effectLst/>
                <a:latin typeface="+mn-lt"/>
                <a:ea typeface="+mn-ea"/>
                <a:cs typeface="+mn-cs"/>
              </a:rPr>
              <a:t>Título: </a:t>
            </a:r>
            <a:r>
              <a:rPr lang="es-ES" sz="1600" b="1" kern="1200" dirty="0">
                <a:solidFill>
                  <a:schemeClr val="tx1"/>
                </a:solidFill>
                <a:effectLst/>
                <a:latin typeface="+mn-lt"/>
                <a:ea typeface="+mn-ea"/>
                <a:cs typeface="+mn-cs"/>
              </a:rPr>
              <a:t>Transición</a:t>
            </a:r>
            <a:r>
              <a:rPr lang="es-ES" sz="1600" b="1" kern="1200" baseline="0" dirty="0">
                <a:solidFill>
                  <a:schemeClr val="tx1"/>
                </a:solidFill>
                <a:effectLst/>
                <a:latin typeface="+mn-lt"/>
                <a:ea typeface="+mn-ea"/>
                <a:cs typeface="+mn-cs"/>
              </a:rPr>
              <a:t> Justa y Cambio Climático</a:t>
            </a:r>
            <a:endParaRPr lang="es-ES" sz="1600" dirty="0">
              <a:effectLst/>
            </a:endParaRPr>
          </a:p>
          <a:p>
            <a:pPr marL="171450" lvl="0" indent="-171450">
              <a:buFont typeface="Arial" panose="020B0604020202020204" pitchFamily="34" charset="0"/>
              <a:buChar char="•"/>
            </a:pPr>
            <a:r>
              <a:rPr lang="es-ES" sz="1600" kern="1200" dirty="0">
                <a:solidFill>
                  <a:schemeClr val="tx1"/>
                </a:solidFill>
                <a:effectLst/>
                <a:latin typeface="+mn-lt"/>
                <a:ea typeface="+mn-ea"/>
                <a:cs typeface="+mn-cs"/>
              </a:rPr>
              <a:t>Edad recomendada: 12-18.</a:t>
            </a:r>
            <a:endParaRPr lang="es-ES" sz="1600" dirty="0">
              <a:effectLst/>
            </a:endParaRPr>
          </a:p>
          <a:p>
            <a:pPr marL="171450" lvl="0" indent="-171450">
              <a:buFont typeface="Arial" panose="020B0604020202020204" pitchFamily="34" charset="0"/>
              <a:buChar char="•"/>
            </a:pPr>
            <a:r>
              <a:rPr lang="es-ES" sz="1600" kern="1200" dirty="0">
                <a:solidFill>
                  <a:schemeClr val="tx1"/>
                </a:solidFill>
                <a:effectLst/>
                <a:latin typeface="+mn-lt"/>
                <a:ea typeface="+mn-ea"/>
                <a:cs typeface="+mn-cs"/>
              </a:rPr>
              <a:t>Temática: Cambio</a:t>
            </a:r>
            <a:r>
              <a:rPr lang="es-ES" sz="1600" kern="1200" baseline="0" dirty="0">
                <a:solidFill>
                  <a:schemeClr val="tx1"/>
                </a:solidFill>
                <a:effectLst/>
                <a:latin typeface="+mn-lt"/>
                <a:ea typeface="+mn-ea"/>
                <a:cs typeface="+mn-cs"/>
              </a:rPr>
              <a:t> climático.</a:t>
            </a:r>
            <a:endParaRPr lang="es-ES" sz="1600" dirty="0">
              <a:effectLst/>
            </a:endParaRPr>
          </a:p>
          <a:p>
            <a:pPr marL="171450" lvl="0" indent="-171450">
              <a:buFont typeface="Arial" panose="020B0604020202020204" pitchFamily="34" charset="0"/>
              <a:buChar char="•"/>
            </a:pPr>
            <a:r>
              <a:rPr lang="es-ES" sz="1600" kern="1200" dirty="0">
                <a:solidFill>
                  <a:schemeClr val="tx1"/>
                </a:solidFill>
                <a:effectLst/>
                <a:latin typeface="+mn-lt"/>
                <a:ea typeface="+mn-ea"/>
                <a:cs typeface="+mn-cs"/>
              </a:rPr>
              <a:t>Categorización de la actividad: comentario/reflexión.</a:t>
            </a:r>
            <a:endParaRPr lang="es-ES" sz="1600" dirty="0">
              <a:effectLst/>
            </a:endParaRPr>
          </a:p>
          <a:p>
            <a:pPr marL="171450" lvl="0" indent="-171450">
              <a:buFont typeface="Arial" panose="020B0604020202020204" pitchFamily="34" charset="0"/>
              <a:buChar char="•"/>
            </a:pPr>
            <a:r>
              <a:rPr lang="es-ES" sz="1600" kern="1200" dirty="0">
                <a:solidFill>
                  <a:schemeClr val="tx1"/>
                </a:solidFill>
                <a:effectLst/>
                <a:latin typeface="+mn-lt"/>
                <a:ea typeface="+mn-ea"/>
                <a:cs typeface="+mn-cs"/>
              </a:rPr>
              <a:t>Contenidos didácticos: Conceptos de responsabilidad social</a:t>
            </a:r>
            <a:r>
              <a:rPr lang="es-ES" sz="1600" kern="1200" baseline="0" dirty="0">
                <a:solidFill>
                  <a:schemeClr val="tx1"/>
                </a:solidFill>
                <a:effectLst/>
                <a:latin typeface="+mn-lt"/>
                <a:ea typeface="+mn-ea"/>
                <a:cs typeface="+mn-cs"/>
              </a:rPr>
              <a:t> y </a:t>
            </a:r>
            <a:r>
              <a:rPr lang="es-ES" sz="1600" kern="1200" dirty="0">
                <a:solidFill>
                  <a:schemeClr val="tx1"/>
                </a:solidFill>
                <a:effectLst/>
                <a:latin typeface="+mn-lt"/>
                <a:ea typeface="+mn-ea"/>
                <a:cs typeface="+mn-cs"/>
              </a:rPr>
              <a:t>medioambiental, políticas y grupos de interés.  </a:t>
            </a:r>
            <a:endParaRPr lang="es-ES" sz="1600" dirty="0">
              <a:effectLst/>
            </a:endParaRPr>
          </a:p>
          <a:p>
            <a:pPr marL="171450" lvl="0" indent="-171450">
              <a:buFont typeface="Arial" panose="020B0604020202020204" pitchFamily="34" charset="0"/>
              <a:buChar char="•"/>
            </a:pPr>
            <a:r>
              <a:rPr lang="es-ES" sz="1600" kern="1200" dirty="0">
                <a:solidFill>
                  <a:schemeClr val="tx1"/>
                </a:solidFill>
                <a:effectLst/>
                <a:latin typeface="+mn-lt"/>
                <a:ea typeface="+mn-ea"/>
                <a:cs typeface="+mn-cs"/>
              </a:rPr>
              <a:t>Duración: 3 sesiones (aproximadamente).</a:t>
            </a:r>
            <a:endParaRPr lang="es-ES" sz="1600" dirty="0">
              <a:effectLst/>
            </a:endParaRPr>
          </a:p>
          <a:p>
            <a:endParaRPr lang="es-ES" dirty="0"/>
          </a:p>
        </p:txBody>
      </p:sp>
      <p:sp>
        <p:nvSpPr>
          <p:cNvPr id="4" name="Marcador de número de diapositiva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s-ES" sz="1200" b="0" i="0" u="none" strike="noStrike" cap="none" smtClean="0">
                <a:solidFill>
                  <a:srgbClr val="000000"/>
                </a:solidFill>
                <a:latin typeface="Arial"/>
                <a:ea typeface="Arial"/>
                <a:cs typeface="Arial"/>
                <a:sym typeface="Arial"/>
              </a:rPr>
              <a:t>1</a:t>
            </a:fld>
            <a:endParaRPr lang="es-ES" sz="1200" b="0" i="0" u="none" strike="noStrike" cap="none" dirty="0">
              <a:solidFill>
                <a:srgbClr val="000000"/>
              </a:solidFill>
              <a:latin typeface="Arial"/>
              <a:ea typeface="Arial"/>
              <a:cs typeface="Arial"/>
              <a:sym typeface="Arial"/>
            </a:endParaRPr>
          </a:p>
        </p:txBody>
      </p:sp>
    </p:spTree>
    <p:extLst>
      <p:ext uri="{BB962C8B-B14F-4D97-AF65-F5344CB8AC3E}">
        <p14:creationId xmlns:p14="http://schemas.microsoft.com/office/powerpoint/2010/main" val="386828425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685800" y="307975"/>
            <a:ext cx="5486400" cy="3086100"/>
          </a:xfrm>
        </p:spPr>
      </p:sp>
      <p:sp>
        <p:nvSpPr>
          <p:cNvPr id="3" name="Marcador de notas 2"/>
          <p:cNvSpPr>
            <a:spLocks noGrp="1"/>
          </p:cNvSpPr>
          <p:nvPr>
            <p:ph type="body" idx="1"/>
          </p:nvPr>
        </p:nvSpPr>
        <p:spPr>
          <a:xfrm>
            <a:off x="685800" y="3509010"/>
            <a:ext cx="5486400" cy="4491990"/>
          </a:xfrm>
        </p:spPr>
        <p:txBody>
          <a:bodyPr/>
          <a:lstStyle/>
          <a:p>
            <a:r>
              <a:rPr lang="es-ES" b="1" dirty="0"/>
              <a:t>Información</a:t>
            </a:r>
            <a:r>
              <a:rPr lang="es-ES" b="0" dirty="0"/>
              <a:t>:</a:t>
            </a:r>
            <a:r>
              <a:rPr lang="es-ES" b="1" baseline="0" dirty="0"/>
              <a:t> </a:t>
            </a:r>
          </a:p>
          <a:p>
            <a:r>
              <a:rPr lang="es-ES" dirty="0"/>
              <a:t>La industria ha de desempeñar un papel de liderazgo en lo que constituye el mayor desafío y la mayor oportunidad de nuestra época. Todas las cadenas de valor industriales, incluidos los sectores que consumen mucha energía, tendrán que desempeñar un papel clave. Todas ellas tendrán que trabajar para reducir su propia huella de carbono, pero también tendrán que acelerar la transición, proporcionando para ello soluciones tecnológicas limpias y asequibles y desarrollando nuevos modelos de negocio.</a:t>
            </a:r>
          </a:p>
          <a:p>
            <a:endParaRPr lang="es-ES" dirty="0"/>
          </a:p>
          <a:p>
            <a:r>
              <a:rPr lang="es-ES" dirty="0"/>
              <a:t>Para llegar a ser más competitiva a medida que se vuelve más ecológica y circular, la industria necesitará un suministro seguro de energía limpia y asequible y de materias primas. El aumento de la inversión en investigación, innovación, despliegue y actualización de infraestructuras contribuirá a desarrollar nuevos procesos de producción y, de paso, a crear empleo. Estos esfuerzos deben estar respaldados por políticas e instrumentos financieros a nivel nacional y de la Unión, así como por el sector privado. Quienes se pongan en movimiento antes y con mayor rapidez disfrutarán de una mayor ventaja competitiva.</a:t>
            </a:r>
          </a:p>
          <a:p>
            <a:endParaRPr lang="es-ES" dirty="0"/>
          </a:p>
          <a:p>
            <a:r>
              <a:rPr lang="es-ES" b="1" dirty="0"/>
              <a:t>Sectores con empleos verdes en auge</a:t>
            </a:r>
            <a:r>
              <a:rPr lang="es-ES" dirty="0"/>
              <a:t>: como consecuencia de la descarbonización de la economía y del desarrollo de la economía circular, surgirán nuevos empleos y otros se mantendrán adaptándose a la nueva realidad verde. De acuerdo a los expertos, estos son los sectores con mayor potencial para crear empleo verde:</a:t>
            </a:r>
          </a:p>
          <a:p>
            <a:endParaRPr lang="es-ES" dirty="0"/>
          </a:p>
          <a:p>
            <a:r>
              <a:rPr lang="es-ES" b="1" u="none" dirty="0"/>
              <a:t>Energía</a:t>
            </a:r>
            <a:r>
              <a:rPr lang="es-ES" b="0" u="none" dirty="0"/>
              <a:t>.</a:t>
            </a:r>
            <a:r>
              <a:rPr lang="es-ES" u="none" baseline="0" dirty="0"/>
              <a:t> S</a:t>
            </a:r>
            <a:r>
              <a:rPr lang="es-ES" dirty="0"/>
              <a:t>egún la Agencia Internacional de Energías Renovables (IRENA), las energías renovables crearon más de 500.000 nuevos empleos en el mundo en 2017 —un aumento del 5,3 % respecto a 2016— y se calcula que actualmente dan trabajo a más de 10 millones de personas.</a:t>
            </a:r>
          </a:p>
          <a:p>
            <a:endParaRPr lang="es-ES" dirty="0"/>
          </a:p>
          <a:p>
            <a:r>
              <a:rPr lang="es-ES" b="1" u="none" dirty="0"/>
              <a:t>Transporte</a:t>
            </a:r>
            <a:r>
              <a:rPr lang="es-ES" b="0" u="none" dirty="0"/>
              <a:t>.</a:t>
            </a:r>
            <a:r>
              <a:rPr lang="es-ES" u="none" dirty="0"/>
              <a:t> </a:t>
            </a:r>
            <a:r>
              <a:rPr lang="es-ES" dirty="0"/>
              <a:t>Este sector es responsable de más del 30 % de las emisiones de CO2 de la Unión Europea (UE), de las cuales el 72 % proviene del transporte por carretera. Muchos países ya han adoptado medidas para reducir drásticamente las emisiones del transporte —la UE en un 60 % respecto a los niveles de 1990 para 2050—, abriendo oportunidades de trabajo en los sectores del vehículo eléctrico, el transporte público y el transporte de mercancías por ferrocarril electrificado.</a:t>
            </a:r>
          </a:p>
          <a:p>
            <a:endParaRPr lang="es-ES" dirty="0"/>
          </a:p>
          <a:p>
            <a:r>
              <a:rPr lang="es-ES" b="1" u="none" dirty="0"/>
              <a:t>Turismo</a:t>
            </a:r>
            <a:r>
              <a:rPr lang="es-ES" b="0" u="none" dirty="0"/>
              <a:t>. </a:t>
            </a:r>
            <a:r>
              <a:rPr lang="es-ES" dirty="0"/>
              <a:t>En una sociedad cada vez más concienciada con la salud del planeta, el turismo ecológico —o ecoturismo— es una tendencia en auge. Este sector crea empleos relacionados con actividades como el diseño de experiencias de aventura, la elaboración de rutas de alta montaña o el conocimiento de espacios protegidos, así como con la revitalización de áreas rurales en riesgo de desaparecer.</a:t>
            </a:r>
          </a:p>
          <a:p>
            <a:endParaRPr lang="es-ES" u="sng" dirty="0"/>
          </a:p>
          <a:p>
            <a:r>
              <a:rPr lang="es-ES" b="1" u="none" dirty="0"/>
              <a:t>Agricultura</a:t>
            </a:r>
            <a:r>
              <a:rPr lang="es-ES" u="sng" dirty="0"/>
              <a:t>.</a:t>
            </a:r>
            <a:r>
              <a:rPr lang="es-ES" dirty="0"/>
              <a:t> De acuerdo al Instituto de Investigación de Agricultura Orgánica (FiBL), el mercado de agricultura ecológica sigue creciendo en todo el mundo, en muchos casos, en cifras de doble dígito. En Estados Unidos, el mayor mercado mundial, la venta de alimentos orgánicos aumentó un 6,4 % en 2017 alcanzando los 43.700 millones de euros. Europa, por su parte, experimentó un crecimiento del 10,5 %, alcanzando los 37.300 millones de euros.</a:t>
            </a:r>
          </a:p>
          <a:p>
            <a:endParaRPr lang="es-ES" dirty="0"/>
          </a:p>
          <a:p>
            <a:r>
              <a:rPr lang="es-ES" b="1" u="none" dirty="0"/>
              <a:t>Diseño</a:t>
            </a:r>
            <a:r>
              <a:rPr lang="es-ES" u="none" dirty="0"/>
              <a:t>. </a:t>
            </a:r>
            <a:r>
              <a:rPr lang="es-ES" dirty="0"/>
              <a:t>Las políticas europeas demandan tasas de reciclaje cada vez más altas y establecen criterios de diseño ecológico cada vez más estrictos. Este hecho, sumado a la conciencia ambiental de muchos consumidores, ha convertido al ecodiseño —desde embalajes hasta cubiertas de edificios pasando por productos variados— en una fuente de empleo en auge.</a:t>
            </a:r>
          </a:p>
          <a:p>
            <a:endParaRPr lang="es-ES" dirty="0"/>
          </a:p>
          <a:p>
            <a:r>
              <a:rPr lang="es-ES" dirty="0"/>
              <a:t>¿</a:t>
            </a:r>
            <a:r>
              <a:rPr lang="es-ES" b="1" dirty="0"/>
              <a:t>Qué tipo de formación es necesaria</a:t>
            </a:r>
            <a:r>
              <a:rPr lang="es-ES" dirty="0"/>
              <a:t>?</a:t>
            </a:r>
          </a:p>
          <a:p>
            <a:endParaRPr lang="es-ES" dirty="0"/>
          </a:p>
          <a:p>
            <a:r>
              <a:rPr lang="es-ES" dirty="0"/>
              <a:t>Debido al amplio abanico de trabajos verdes que hay en la actualidad, no existe un perfil formativo único para los también conocidos como trabajadores de cuello verde. Excepto carreras, cursos o posgrados especializados en ecología, la formación verde necesaria para un trabajo determinado consiste en la especialización medioambiental dentro de un sector.</a:t>
            </a:r>
          </a:p>
          <a:p>
            <a:endParaRPr lang="es-ES" dirty="0"/>
          </a:p>
          <a:p>
            <a:r>
              <a:rPr lang="es-ES" dirty="0"/>
              <a:t>Si una persona trabaja diseñando embalajes, por ejemplo, tendrá que dominar materiales respetuosos con el medioambiente. Del mismo modo, un abogado interesado en la preservación de la naturaleza tendrá que especializarse en derecho medioambiental o un ingeniero que quiera trabajar en el sector energético tendrá que especializarse en todo lo relacionado con energías renovables, eficiencia energética o descarbonización de la economía.</a:t>
            </a:r>
          </a:p>
          <a:p>
            <a:endParaRPr lang="es-ES" dirty="0"/>
          </a:p>
          <a:p>
            <a:endParaRPr lang="es-ES" dirty="0"/>
          </a:p>
        </p:txBody>
      </p:sp>
      <p:sp>
        <p:nvSpPr>
          <p:cNvPr id="4" name="Marcador de número de diapositiva 3"/>
          <p:cNvSpPr>
            <a:spLocks noGrp="1"/>
          </p:cNvSpPr>
          <p:nvPr>
            <p:ph type="sldNum" sz="quarter" idx="10"/>
          </p:nvPr>
        </p:nvSpPr>
        <p:spPr/>
        <p:txBody>
          <a:bodyPr/>
          <a:lstStyle/>
          <a:p>
            <a:fld id="{F9ED0FBC-42F2-5848-BFFF-763D1EEB752A}" type="slidenum">
              <a:rPr lang="es-ES" smtClean="0"/>
              <a:t>10</a:t>
            </a:fld>
            <a:endParaRPr lang="es-ES" dirty="0"/>
          </a:p>
        </p:txBody>
      </p:sp>
    </p:spTree>
    <p:extLst>
      <p:ext uri="{BB962C8B-B14F-4D97-AF65-F5344CB8AC3E}">
        <p14:creationId xmlns:p14="http://schemas.microsoft.com/office/powerpoint/2010/main" val="35023943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685800" y="492125"/>
            <a:ext cx="5486400" cy="3086100"/>
          </a:xfrm>
        </p:spPr>
      </p:sp>
      <p:sp>
        <p:nvSpPr>
          <p:cNvPr id="3" name="Marcador de notas 2"/>
          <p:cNvSpPr>
            <a:spLocks noGrp="1"/>
          </p:cNvSpPr>
          <p:nvPr>
            <p:ph type="body" idx="1"/>
          </p:nvPr>
        </p:nvSpPr>
        <p:spPr>
          <a:xfrm>
            <a:off x="685800" y="3794760"/>
            <a:ext cx="5486400" cy="4206240"/>
          </a:xfrm>
        </p:spPr>
        <p:txBody>
          <a:bodyPr/>
          <a:lstStyle/>
          <a:p>
            <a:r>
              <a:rPr lang="es-ES" sz="1200" b="1" i="0" kern="1200" dirty="0">
                <a:solidFill>
                  <a:schemeClr val="tx1"/>
                </a:solidFill>
                <a:effectLst/>
                <a:latin typeface="+mn-lt"/>
                <a:ea typeface="+mn-ea"/>
                <a:cs typeface="+mn-cs"/>
              </a:rPr>
              <a:t>Sector energético. Ventajas e inconvenientes de las energía renovables.</a:t>
            </a:r>
          </a:p>
          <a:p>
            <a:endParaRPr lang="es-ES" sz="1200" b="0" i="0" kern="1200" dirty="0">
              <a:solidFill>
                <a:schemeClr val="tx1"/>
              </a:solidFill>
              <a:effectLst/>
              <a:latin typeface="+mn-lt"/>
              <a:ea typeface="+mn-ea"/>
              <a:cs typeface="+mn-cs"/>
            </a:endParaRPr>
          </a:p>
          <a:p>
            <a:r>
              <a:rPr lang="es-ES" sz="1200" b="0" i="0" kern="1200" dirty="0">
                <a:solidFill>
                  <a:schemeClr val="tx1"/>
                </a:solidFill>
                <a:effectLst/>
                <a:latin typeface="+mn-lt"/>
                <a:ea typeface="+mn-ea"/>
                <a:cs typeface="+mn-cs"/>
              </a:rPr>
              <a:t> </a:t>
            </a:r>
            <a:r>
              <a:rPr lang="es-ES" sz="1200" b="1" i="0" kern="1200" dirty="0">
                <a:solidFill>
                  <a:schemeClr val="tx1"/>
                </a:solidFill>
                <a:effectLst/>
                <a:latin typeface="+mn-lt"/>
                <a:ea typeface="+mn-ea"/>
                <a:cs typeface="+mn-cs"/>
              </a:rPr>
              <a:t>Ventajas</a:t>
            </a:r>
            <a:r>
              <a:rPr lang="es-ES" sz="1200" b="0" i="0" kern="1200" dirty="0">
                <a:solidFill>
                  <a:schemeClr val="tx1"/>
                </a:solidFill>
                <a:effectLst/>
                <a:latin typeface="+mn-lt"/>
                <a:ea typeface="+mn-ea"/>
                <a:cs typeface="+mn-cs"/>
              </a:rPr>
              <a:t>:</a:t>
            </a:r>
          </a:p>
          <a:p>
            <a:r>
              <a:rPr lang="es-ES" sz="1200" b="0" i="0" kern="1200" dirty="0">
                <a:solidFill>
                  <a:schemeClr val="tx1"/>
                </a:solidFill>
                <a:effectLst/>
                <a:latin typeface="+mn-lt"/>
                <a:ea typeface="+mn-ea"/>
                <a:cs typeface="+mn-cs"/>
              </a:rPr>
              <a:t>- Las Energías Renovables no producen emisiones de CO2 y otros gases contaminantes a la atmósfera, por lo que disminuye el efecto invernadero.</a:t>
            </a:r>
          </a:p>
          <a:p>
            <a:r>
              <a:rPr lang="es-ES" sz="1200" b="0" i="0" kern="1200" dirty="0">
                <a:solidFill>
                  <a:schemeClr val="tx1"/>
                </a:solidFill>
                <a:effectLst/>
                <a:latin typeface="+mn-lt"/>
                <a:ea typeface="+mn-ea"/>
                <a:cs typeface="+mn-cs"/>
              </a:rPr>
              <a:t>- Las energías renovables no generan residuos de difícil tratamiento, como en el caso de la energía nuclear.</a:t>
            </a:r>
          </a:p>
          <a:p>
            <a:r>
              <a:rPr lang="es-ES" sz="1200" b="0" i="0" kern="1200" dirty="0">
                <a:solidFill>
                  <a:schemeClr val="tx1"/>
                </a:solidFill>
                <a:effectLst/>
                <a:latin typeface="+mn-lt"/>
                <a:ea typeface="+mn-ea"/>
                <a:cs typeface="+mn-cs"/>
              </a:rPr>
              <a:t>- Las energías renovables son inagotables.</a:t>
            </a:r>
          </a:p>
          <a:p>
            <a:r>
              <a:rPr lang="es-ES" sz="1200" b="0" i="0" kern="1200" dirty="0">
                <a:solidFill>
                  <a:schemeClr val="tx1"/>
                </a:solidFill>
                <a:effectLst/>
                <a:latin typeface="+mn-lt"/>
                <a:ea typeface="+mn-ea"/>
                <a:cs typeface="+mn-cs"/>
              </a:rPr>
              <a:t>- Las energías renovables evitan la dependencia exterior, incluso podemos fabricar energía en nuestra propia casa.</a:t>
            </a:r>
          </a:p>
          <a:p>
            <a:r>
              <a:rPr lang="es-ES" sz="1200" b="0" i="0" kern="1200" dirty="0">
                <a:solidFill>
                  <a:schemeClr val="tx1"/>
                </a:solidFill>
                <a:effectLst/>
                <a:latin typeface="+mn-lt"/>
                <a:ea typeface="+mn-ea"/>
                <a:cs typeface="+mn-cs"/>
              </a:rPr>
              <a:t>- Las energías renovables crean cinco veces más puestos de trabajo que las convencionales.</a:t>
            </a:r>
          </a:p>
          <a:p>
            <a:r>
              <a:rPr lang="es-ES" sz="1200" b="0" i="0" kern="1200" dirty="0">
                <a:solidFill>
                  <a:schemeClr val="tx1"/>
                </a:solidFill>
                <a:effectLst/>
                <a:latin typeface="+mn-lt"/>
                <a:ea typeface="+mn-ea"/>
                <a:cs typeface="+mn-cs"/>
              </a:rPr>
              <a:t> </a:t>
            </a:r>
          </a:p>
          <a:p>
            <a:r>
              <a:rPr lang="es-ES" sz="1200" b="1" i="0" kern="1200" dirty="0">
                <a:solidFill>
                  <a:schemeClr val="tx1"/>
                </a:solidFill>
                <a:effectLst/>
                <a:latin typeface="+mn-lt"/>
                <a:ea typeface="+mn-ea"/>
                <a:cs typeface="+mn-cs"/>
              </a:rPr>
              <a:t>Inconvenientes</a:t>
            </a:r>
            <a:r>
              <a:rPr lang="es-ES" sz="1200" b="0" i="0" kern="1200" dirty="0">
                <a:solidFill>
                  <a:schemeClr val="tx1"/>
                </a:solidFill>
                <a:effectLst/>
                <a:latin typeface="+mn-lt"/>
                <a:ea typeface="+mn-ea"/>
                <a:cs typeface="+mn-cs"/>
              </a:rPr>
              <a:t>:</a:t>
            </a:r>
          </a:p>
          <a:p>
            <a:r>
              <a:rPr lang="es-ES" sz="1200" b="0" i="0" kern="1200" dirty="0">
                <a:solidFill>
                  <a:schemeClr val="tx1"/>
                </a:solidFill>
                <a:effectLst/>
                <a:latin typeface="+mn-lt"/>
                <a:ea typeface="+mn-ea"/>
                <a:cs typeface="+mn-cs"/>
              </a:rPr>
              <a:t>- Producen impactos visuales elevados Aunque las centrales térmicas también.</a:t>
            </a:r>
            <a:r>
              <a:rPr lang="es-ES" sz="1200" b="0" i="0" kern="1200" baseline="0" dirty="0">
                <a:solidFill>
                  <a:schemeClr val="tx1"/>
                </a:solidFill>
                <a:effectLst/>
                <a:latin typeface="+mn-lt"/>
                <a:ea typeface="+mn-ea"/>
                <a:cs typeface="+mn-cs"/>
              </a:rPr>
              <a:t> </a:t>
            </a:r>
            <a:endParaRPr lang="es-ES" sz="1200" b="0" i="0" kern="1200" dirty="0">
              <a:solidFill>
                <a:schemeClr val="tx1"/>
              </a:solidFill>
              <a:effectLst/>
              <a:latin typeface="+mn-lt"/>
              <a:ea typeface="+mn-ea"/>
              <a:cs typeface="+mn-cs"/>
            </a:endParaRPr>
          </a:p>
          <a:p>
            <a:r>
              <a:rPr lang="es-ES" sz="1200" b="0" i="0" kern="1200" dirty="0">
                <a:solidFill>
                  <a:schemeClr val="tx1"/>
                </a:solidFill>
                <a:effectLst/>
                <a:latin typeface="+mn-lt"/>
                <a:ea typeface="+mn-ea"/>
                <a:cs typeface="+mn-cs"/>
              </a:rPr>
              <a:t>- No siempre se obtiene la misma energía con ellos, es decir, dependen de si hay viento o de la cantidad de sol. Por lo que, tienen que ser complementadas entre sí</a:t>
            </a:r>
            <a:r>
              <a:rPr lang="es-ES" sz="1200" b="0" i="0" kern="1200" baseline="0" dirty="0">
                <a:solidFill>
                  <a:schemeClr val="tx1"/>
                </a:solidFill>
                <a:effectLst/>
                <a:latin typeface="+mn-lt"/>
                <a:ea typeface="+mn-ea"/>
                <a:cs typeface="+mn-cs"/>
              </a:rPr>
              <a:t> o </a:t>
            </a:r>
            <a:r>
              <a:rPr lang="es-ES" sz="1200" b="0" i="0" kern="1200" dirty="0">
                <a:solidFill>
                  <a:schemeClr val="tx1"/>
                </a:solidFill>
                <a:effectLst/>
                <a:latin typeface="+mn-lt"/>
                <a:ea typeface="+mn-ea"/>
                <a:cs typeface="+mn-cs"/>
              </a:rPr>
              <a:t>con otro tipo de energías.</a:t>
            </a:r>
          </a:p>
          <a:p>
            <a:r>
              <a:rPr lang="es-ES" sz="1200" b="0" i="0" kern="1200" dirty="0">
                <a:solidFill>
                  <a:schemeClr val="tx1"/>
                </a:solidFill>
                <a:effectLst/>
                <a:latin typeface="+mn-lt"/>
                <a:ea typeface="+mn-ea"/>
                <a:cs typeface="+mn-cs"/>
              </a:rPr>
              <a:t>- Se necesitan grandes extensiones de terreno para obtener una cantidad apreciable de energía.</a:t>
            </a:r>
          </a:p>
          <a:p>
            <a:endParaRPr lang="es-ES" dirty="0"/>
          </a:p>
          <a:p>
            <a:endParaRPr lang="es-ES" dirty="0"/>
          </a:p>
        </p:txBody>
      </p:sp>
      <p:sp>
        <p:nvSpPr>
          <p:cNvPr id="4" name="Marcador de número de diapositiva 3"/>
          <p:cNvSpPr>
            <a:spLocks noGrp="1"/>
          </p:cNvSpPr>
          <p:nvPr>
            <p:ph type="sldNum" sz="quarter" idx="10"/>
          </p:nvPr>
        </p:nvSpPr>
        <p:spPr/>
        <p:txBody>
          <a:bodyPr/>
          <a:lstStyle/>
          <a:p>
            <a:fld id="{F9ED0FBC-42F2-5848-BFFF-763D1EEB752A}" type="slidenum">
              <a:rPr lang="es-ES" smtClean="0"/>
              <a:t>11</a:t>
            </a:fld>
            <a:endParaRPr lang="es-ES" dirty="0"/>
          </a:p>
        </p:txBody>
      </p:sp>
    </p:spTree>
    <p:extLst>
      <p:ext uri="{BB962C8B-B14F-4D97-AF65-F5344CB8AC3E}">
        <p14:creationId xmlns:p14="http://schemas.microsoft.com/office/powerpoint/2010/main" val="14147126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685800" y="630238"/>
            <a:ext cx="5486400" cy="3086100"/>
          </a:xfrm>
        </p:spPr>
      </p:sp>
      <p:sp>
        <p:nvSpPr>
          <p:cNvPr id="3" name="Marcador de notas 2"/>
          <p:cNvSpPr>
            <a:spLocks noGrp="1"/>
          </p:cNvSpPr>
          <p:nvPr>
            <p:ph type="body" idx="1"/>
          </p:nvPr>
        </p:nvSpPr>
        <p:spPr>
          <a:xfrm>
            <a:off x="685800" y="4046220"/>
            <a:ext cx="5486400" cy="3954780"/>
          </a:xfrm>
        </p:spPr>
        <p:txBody>
          <a:bodyPr/>
          <a:lstStyle/>
          <a:p>
            <a:r>
              <a:rPr lang="es-ES" sz="1200" b="1" i="0" kern="1200" dirty="0">
                <a:solidFill>
                  <a:schemeClr val="tx1"/>
                </a:solidFill>
                <a:effectLst/>
                <a:latin typeface="+mn-lt"/>
                <a:ea typeface="+mn-ea"/>
                <a:cs typeface="+mn-cs"/>
              </a:rPr>
              <a:t>Sector del turismo</a:t>
            </a:r>
            <a:r>
              <a:rPr lang="es-ES" sz="1200" b="0" i="0" kern="1200" dirty="0">
                <a:solidFill>
                  <a:schemeClr val="tx1"/>
                </a:solidFill>
                <a:effectLst/>
                <a:latin typeface="+mn-lt"/>
                <a:ea typeface="+mn-ea"/>
                <a:cs typeface="+mn-cs"/>
              </a:rPr>
              <a:t>:</a:t>
            </a:r>
            <a:endParaRPr lang="es-ES" b="0" dirty="0"/>
          </a:p>
          <a:p>
            <a:r>
              <a:rPr lang="es-ES" dirty="0"/>
              <a:t>La transición ecológica de la economía requerirá la transformación de los grandes sectores económicos de los países. El turismo es uno de los sectores económicos mas </a:t>
            </a:r>
            <a:r>
              <a:rPr lang="es-ES" b="1" dirty="0">
                <a:solidFill>
                  <a:schemeClr val="accent6">
                    <a:lumMod val="75000"/>
                  </a:schemeClr>
                </a:solidFill>
              </a:rPr>
              <a:t>altamente dependientes </a:t>
            </a:r>
            <a:r>
              <a:rPr lang="es-ES" dirty="0"/>
              <a:t>de los recursos naturales y de la estabilidad climática y, por lo tanto, vulnerables a los </a:t>
            </a:r>
            <a:r>
              <a:rPr lang="es-ES" b="1" dirty="0"/>
              <a:t>impactos del cambio climático</a:t>
            </a:r>
            <a:r>
              <a:rPr lang="es-ES" dirty="0"/>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ES" dirty="0"/>
          </a:p>
          <a:p>
            <a:pPr marL="0" marR="0" lvl="0" indent="0" algn="l" defTabSz="914400" rtl="0" eaLnBrk="1" fontAlgn="auto" latinLnBrk="0" hangingPunct="1">
              <a:lnSpc>
                <a:spcPct val="100000"/>
              </a:lnSpc>
              <a:spcBef>
                <a:spcPts val="0"/>
              </a:spcBef>
              <a:spcAft>
                <a:spcPts val="0"/>
              </a:spcAft>
              <a:buClrTx/>
              <a:buSzTx/>
              <a:buFontTx/>
              <a:buNone/>
              <a:tabLst/>
              <a:defRPr/>
            </a:pPr>
            <a:r>
              <a:rPr lang="es-ES" b="1" u="none" dirty="0"/>
              <a:t>Amplia información</a:t>
            </a:r>
            <a:r>
              <a:rPr lang="es-ES" b="0" u="none" dirty="0"/>
              <a:t>:</a:t>
            </a:r>
            <a:r>
              <a:rPr lang="es-ES" b="1" u="none" baseline="0" dirty="0"/>
              <a:t> </a:t>
            </a:r>
            <a:r>
              <a:rPr lang="es-ES" baseline="0" dirty="0"/>
              <a:t>https://www.youtube.com/watch?v=MroIJsFR-fs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ES" b="1" dirty="0"/>
          </a:p>
          <a:p>
            <a:r>
              <a:rPr lang="es-ES" b="1" dirty="0"/>
              <a:t>Turismo en España:</a:t>
            </a:r>
          </a:p>
          <a:p>
            <a:pPr marL="285750" indent="-285750">
              <a:buFont typeface="Arial" panose="020B0604020202020204" pitchFamily="34" charset="0"/>
              <a:buChar char="•"/>
            </a:pPr>
            <a:r>
              <a:rPr lang="es-ES" dirty="0"/>
              <a:t>En 2018 llegaron </a:t>
            </a:r>
            <a:r>
              <a:rPr lang="es-ES" b="1" dirty="0"/>
              <a:t>82,6</a:t>
            </a:r>
            <a:r>
              <a:rPr lang="es-ES" dirty="0"/>
              <a:t> millones turistas.</a:t>
            </a:r>
          </a:p>
          <a:p>
            <a:pPr marL="285750" indent="-285750">
              <a:buFont typeface="Arial" panose="020B0604020202020204" pitchFamily="34" charset="0"/>
              <a:buChar char="•"/>
            </a:pPr>
            <a:r>
              <a:rPr lang="es-ES" dirty="0"/>
              <a:t>El 12.2 % del total de ocupados y que su aportación al PIB alcance el 11.7 %.</a:t>
            </a:r>
          </a:p>
          <a:p>
            <a:pPr marL="285750" indent="-285750">
              <a:buFont typeface="Arial" panose="020B0604020202020204" pitchFamily="34" charset="0"/>
              <a:buChar char="•"/>
            </a:pPr>
            <a:r>
              <a:rPr lang="es-ES" dirty="0"/>
              <a:t>Cataluña, Baleares, Canarias, Andalucía, Comunidad Valenciana y Madrid, reciben el </a:t>
            </a:r>
            <a:r>
              <a:rPr lang="es-ES" b="1" dirty="0"/>
              <a:t>91 %</a:t>
            </a:r>
            <a:r>
              <a:rPr lang="es-ES" dirty="0"/>
              <a:t> de los turistas que llegan a España.</a:t>
            </a:r>
          </a:p>
          <a:p>
            <a:pPr marL="285750" indent="-285750">
              <a:buFont typeface="Arial" panose="020B0604020202020204" pitchFamily="34" charset="0"/>
              <a:buChar char="•"/>
            </a:pPr>
            <a:r>
              <a:rPr lang="es-ES" dirty="0"/>
              <a:t>El desarrollo del </a:t>
            </a:r>
            <a:r>
              <a:rPr lang="es-ES" b="1" dirty="0"/>
              <a:t>turismo sostenible</a:t>
            </a:r>
            <a:r>
              <a:rPr lang="es-ES" dirty="0"/>
              <a:t> o responsable supone una oportunidad para que España pueda mantener y mejorar el empleo en el sector.</a:t>
            </a:r>
          </a:p>
          <a:p>
            <a:pPr marL="285750" indent="-285750">
              <a:buFont typeface="Arial" panose="020B0604020202020204" pitchFamily="34" charset="0"/>
              <a:buChar char="•"/>
            </a:pPr>
            <a:r>
              <a:rPr lang="es-ES" dirty="0"/>
              <a:t>Uno de los sectores más vulnerables a los efectos del cambio climático.</a:t>
            </a:r>
            <a:endParaRPr lang="es-ES" b="1" dirty="0"/>
          </a:p>
          <a:p>
            <a:endParaRPr lang="es-ES" dirty="0"/>
          </a:p>
        </p:txBody>
      </p:sp>
      <p:sp>
        <p:nvSpPr>
          <p:cNvPr id="4" name="Marcador de número de diapositiva 3"/>
          <p:cNvSpPr>
            <a:spLocks noGrp="1"/>
          </p:cNvSpPr>
          <p:nvPr>
            <p:ph type="sldNum" sz="quarter" idx="10"/>
          </p:nvPr>
        </p:nvSpPr>
        <p:spPr/>
        <p:txBody>
          <a:bodyPr/>
          <a:lstStyle/>
          <a:p>
            <a:fld id="{F9ED0FBC-42F2-5848-BFFF-763D1EEB752A}" type="slidenum">
              <a:rPr lang="es-ES" smtClean="0"/>
              <a:t>12</a:t>
            </a:fld>
            <a:endParaRPr lang="es-ES" dirty="0"/>
          </a:p>
        </p:txBody>
      </p:sp>
    </p:spTree>
    <p:extLst>
      <p:ext uri="{BB962C8B-B14F-4D97-AF65-F5344CB8AC3E}">
        <p14:creationId xmlns:p14="http://schemas.microsoft.com/office/powerpoint/2010/main" val="175406681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685800" y="754063"/>
            <a:ext cx="5486400" cy="3086100"/>
          </a:xfrm>
        </p:spPr>
      </p:sp>
      <p:sp>
        <p:nvSpPr>
          <p:cNvPr id="3" name="Marcador de notas 2"/>
          <p:cNvSpPr>
            <a:spLocks noGrp="1"/>
          </p:cNvSpPr>
          <p:nvPr>
            <p:ph type="body" idx="1"/>
          </p:nvPr>
        </p:nvSpPr>
        <p:spPr>
          <a:xfrm>
            <a:off x="685800" y="4263390"/>
            <a:ext cx="5486400" cy="3737610"/>
          </a:xfrm>
        </p:spPr>
        <p:txBody>
          <a:bodyPr/>
          <a:lstStyle/>
          <a:p>
            <a:r>
              <a:rPr lang="es-ES" b="1" dirty="0"/>
              <a:t>La agricultura ecológica y la pesca artesanal</a:t>
            </a:r>
          </a:p>
          <a:p>
            <a:endParaRPr lang="es-ES" dirty="0"/>
          </a:p>
          <a:p>
            <a:r>
              <a:rPr lang="es-ES" b="1" dirty="0"/>
              <a:t>La agricultura ecológica </a:t>
            </a:r>
            <a:r>
              <a:rPr lang="es-ES" dirty="0"/>
              <a:t>es una forma de cultivo responsable capaz de producir alimento suficiente para toda la población minimizando los daños medioambientales. Esta actividad se puede compaginar con una ganadería más sostenible, donde los animales se críen de forma respetuosa y sin sufrimiento. Aun así, para lograr la sostenibilidad alimentaria es fundamental que reduzcamos el consumo de carne y el desperdicio de alimentos.</a:t>
            </a:r>
          </a:p>
          <a:p>
            <a:endParaRPr lang="es-ES" b="1" dirty="0"/>
          </a:p>
          <a:p>
            <a:r>
              <a:rPr lang="es-ES" b="1" dirty="0"/>
              <a:t>La industria pesquera</a:t>
            </a:r>
            <a:r>
              <a:rPr lang="es-ES" dirty="0"/>
              <a:t>, por su parte, debe optar por métodos que protejan los ecosistemas marinos y favorezcan el empleo a gran escala, como la pesca artesanal de bajo impacto. Para ello, los gobiernos deben impulsar políticas que garanticen el derecho de estos pescadores y sus comunidades a cubrir sus necesidades nutricionales básicas.</a:t>
            </a:r>
          </a:p>
          <a:p>
            <a:endParaRPr lang="es-ES" dirty="0"/>
          </a:p>
        </p:txBody>
      </p:sp>
      <p:sp>
        <p:nvSpPr>
          <p:cNvPr id="4" name="Marcador de número de diapositiva 3"/>
          <p:cNvSpPr>
            <a:spLocks noGrp="1"/>
          </p:cNvSpPr>
          <p:nvPr>
            <p:ph type="sldNum" sz="quarter" idx="10"/>
          </p:nvPr>
        </p:nvSpPr>
        <p:spPr/>
        <p:txBody>
          <a:bodyPr/>
          <a:lstStyle/>
          <a:p>
            <a:fld id="{F9ED0FBC-42F2-5848-BFFF-763D1EEB752A}" type="slidenum">
              <a:rPr lang="es-ES" smtClean="0"/>
              <a:t>13</a:t>
            </a:fld>
            <a:endParaRPr lang="es-ES" dirty="0"/>
          </a:p>
        </p:txBody>
      </p:sp>
    </p:spTree>
    <p:extLst>
      <p:ext uri="{BB962C8B-B14F-4D97-AF65-F5344CB8AC3E}">
        <p14:creationId xmlns:p14="http://schemas.microsoft.com/office/powerpoint/2010/main" val="97468486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ES" b="1" dirty="0"/>
              <a:t>Sector de la construcción</a:t>
            </a:r>
          </a:p>
          <a:p>
            <a:endParaRPr lang="es-ES" b="1" dirty="0"/>
          </a:p>
          <a:p>
            <a:r>
              <a:rPr lang="es-ES" b="1" dirty="0"/>
              <a:t>Edificios sostenibles:</a:t>
            </a:r>
          </a:p>
          <a:p>
            <a:r>
              <a:rPr lang="es-ES" sz="1200" b="0" i="0" kern="1200" dirty="0">
                <a:solidFill>
                  <a:schemeClr val="tx1"/>
                </a:solidFill>
                <a:effectLst/>
                <a:latin typeface="+mn-lt"/>
                <a:ea typeface="+mn-ea"/>
                <a:cs typeface="+mn-cs"/>
              </a:rPr>
              <a:t>¿Qué es? El fin de un edificio sostenible es </a:t>
            </a:r>
            <a:r>
              <a:rPr lang="es-ES" sz="1200" b="1" i="0" kern="1200" dirty="0">
                <a:solidFill>
                  <a:schemeClr val="tx1"/>
                </a:solidFill>
                <a:effectLst/>
                <a:latin typeface="+mn-lt"/>
                <a:ea typeface="+mn-ea"/>
                <a:cs typeface="+mn-cs"/>
              </a:rPr>
              <a:t>ser respetuoso con el medioambiente y eficiente energéticamente</a:t>
            </a:r>
            <a:r>
              <a:rPr lang="es-ES" sz="1200" b="0" i="0" kern="1200" dirty="0">
                <a:solidFill>
                  <a:schemeClr val="tx1"/>
                </a:solidFill>
                <a:effectLst/>
                <a:latin typeface="+mn-lt"/>
                <a:ea typeface="+mn-ea"/>
                <a:cs typeface="+mn-cs"/>
              </a:rPr>
              <a:t>. Un edificio sostenible debe</a:t>
            </a:r>
            <a:r>
              <a:rPr lang="es-ES" sz="1200" b="1" i="0" kern="1200" dirty="0">
                <a:solidFill>
                  <a:schemeClr val="tx1"/>
                </a:solidFill>
                <a:effectLst/>
                <a:latin typeface="+mn-lt"/>
                <a:ea typeface="+mn-ea"/>
                <a:cs typeface="+mn-cs"/>
              </a:rPr>
              <a:t> ser eficiente y optimizar el uso de energía</a:t>
            </a:r>
            <a:r>
              <a:rPr lang="es-ES" sz="1200" b="0" i="0" kern="1200" dirty="0">
                <a:solidFill>
                  <a:schemeClr val="tx1"/>
                </a:solidFill>
                <a:effectLst/>
                <a:latin typeface="+mn-lt"/>
                <a:ea typeface="+mn-ea"/>
                <a:cs typeface="+mn-cs"/>
              </a:rPr>
              <a:t>. Si además puede reutilizar esa energía, mucho mejor. </a:t>
            </a:r>
            <a:r>
              <a:rPr lang="es-ES" sz="1200" b="1" i="0" kern="1200" dirty="0">
                <a:solidFill>
                  <a:schemeClr val="tx1"/>
                </a:solidFill>
                <a:effectLst/>
                <a:latin typeface="+mn-lt"/>
                <a:ea typeface="+mn-ea"/>
                <a:cs typeface="+mn-cs"/>
              </a:rPr>
              <a:t>Empleo de energías renovables</a:t>
            </a:r>
            <a:r>
              <a:rPr lang="es-ES" sz="1200" b="0" i="0" kern="1200" dirty="0">
                <a:solidFill>
                  <a:schemeClr val="tx1"/>
                </a:solidFill>
                <a:effectLst/>
                <a:latin typeface="+mn-lt"/>
                <a:ea typeface="+mn-ea"/>
                <a:cs typeface="+mn-cs"/>
              </a:rPr>
              <a:t> que no generen emisiones contaminantes. Construido de tal forma </a:t>
            </a:r>
            <a:r>
              <a:rPr lang="es-ES" sz="1200" b="1" i="0" kern="1200" dirty="0">
                <a:solidFill>
                  <a:schemeClr val="tx1"/>
                </a:solidFill>
                <a:effectLst/>
                <a:latin typeface="+mn-lt"/>
                <a:ea typeface="+mn-ea"/>
                <a:cs typeface="+mn-cs"/>
              </a:rPr>
              <a:t>que se aproveche al máximo la luz solar</a:t>
            </a:r>
            <a:r>
              <a:rPr lang="es-ES" sz="1200" b="0" i="0" kern="1200" dirty="0">
                <a:solidFill>
                  <a:schemeClr val="tx1"/>
                </a:solidFill>
                <a:effectLst/>
                <a:latin typeface="+mn-lt"/>
                <a:ea typeface="+mn-ea"/>
                <a:cs typeface="+mn-cs"/>
              </a:rPr>
              <a:t>, así como la ventilación natural. Que se asiente sobre </a:t>
            </a:r>
            <a:r>
              <a:rPr lang="es-ES" sz="1200" b="1" i="0" kern="1200" dirty="0">
                <a:solidFill>
                  <a:schemeClr val="tx1"/>
                </a:solidFill>
                <a:effectLst/>
                <a:latin typeface="+mn-lt"/>
                <a:ea typeface="+mn-ea"/>
                <a:cs typeface="+mn-cs"/>
              </a:rPr>
              <a:t>un ecosistema adecuado</a:t>
            </a:r>
            <a:r>
              <a:rPr lang="es-ES" sz="1200" b="0" i="0" kern="1200" dirty="0">
                <a:solidFill>
                  <a:schemeClr val="tx1"/>
                </a:solidFill>
                <a:effectLst/>
                <a:latin typeface="+mn-lt"/>
                <a:ea typeface="+mn-ea"/>
                <a:cs typeface="+mn-cs"/>
              </a:rPr>
              <a:t> sin interferir en él. </a:t>
            </a:r>
            <a:r>
              <a:rPr lang="es-ES" sz="1200" b="1" i="0" kern="1200" dirty="0">
                <a:solidFill>
                  <a:schemeClr val="tx1"/>
                </a:solidFill>
                <a:effectLst/>
                <a:latin typeface="+mn-lt"/>
                <a:ea typeface="+mn-ea"/>
                <a:cs typeface="+mn-cs"/>
              </a:rPr>
              <a:t>Uso de materiales reciclables o respetuosos con el medio ambiente</a:t>
            </a:r>
            <a:r>
              <a:rPr lang="es-ES" sz="1200" b="0" i="0" kern="1200" dirty="0">
                <a:solidFill>
                  <a:schemeClr val="tx1"/>
                </a:solidFill>
                <a:effectLst/>
                <a:latin typeface="+mn-lt"/>
                <a:ea typeface="+mn-ea"/>
                <a:cs typeface="+mn-cs"/>
              </a:rPr>
              <a:t> que alarguen la vida útil del edificio y contaminen menos. </a:t>
            </a:r>
            <a:r>
              <a:rPr lang="es-ES" sz="1200" b="1" i="0" kern="1200" dirty="0">
                <a:solidFill>
                  <a:schemeClr val="tx1"/>
                </a:solidFill>
                <a:effectLst/>
                <a:latin typeface="+mn-lt"/>
                <a:ea typeface="+mn-ea"/>
                <a:cs typeface="+mn-cs"/>
              </a:rPr>
              <a:t>Que mejore el confort y el bienestar</a:t>
            </a:r>
            <a:r>
              <a:rPr lang="es-ES" sz="1200" b="0" i="0" kern="1200" dirty="0">
                <a:solidFill>
                  <a:schemeClr val="tx1"/>
                </a:solidFill>
                <a:effectLst/>
                <a:latin typeface="+mn-lt"/>
                <a:ea typeface="+mn-ea"/>
                <a:cs typeface="+mn-cs"/>
              </a:rPr>
              <a:t> de sus habitantes. </a:t>
            </a:r>
            <a:r>
              <a:rPr lang="es-ES" sz="1200" b="1" i="0" kern="1200" dirty="0">
                <a:solidFill>
                  <a:schemeClr val="tx1"/>
                </a:solidFill>
                <a:effectLst/>
                <a:latin typeface="+mn-lt"/>
                <a:ea typeface="+mn-ea"/>
                <a:cs typeface="+mn-cs"/>
              </a:rPr>
              <a:t>Que cuide la estética</a:t>
            </a:r>
            <a:r>
              <a:rPr lang="es-ES" sz="1200" b="0" i="0" kern="1200" dirty="0">
                <a:solidFill>
                  <a:schemeClr val="tx1"/>
                </a:solidFill>
                <a:effectLst/>
                <a:latin typeface="+mn-lt"/>
                <a:ea typeface="+mn-ea"/>
                <a:cs typeface="+mn-cs"/>
              </a:rPr>
              <a:t> sin desentonar con el entorno en el que se ubica.</a:t>
            </a:r>
          </a:p>
          <a:p>
            <a:endParaRPr lang="es-ES" sz="1200" b="0" i="0" kern="1200" dirty="0">
              <a:solidFill>
                <a:schemeClr val="tx1"/>
              </a:solidFill>
              <a:effectLst/>
              <a:latin typeface="+mn-lt"/>
              <a:ea typeface="+mn-ea"/>
              <a:cs typeface="+mn-cs"/>
            </a:endParaRPr>
          </a:p>
          <a:p>
            <a:endParaRPr lang="es-ES" sz="1200" b="0" i="0" kern="1200" dirty="0">
              <a:solidFill>
                <a:schemeClr val="tx1"/>
              </a:solidFill>
              <a:effectLst/>
              <a:latin typeface="+mn-lt"/>
              <a:ea typeface="+mn-ea"/>
              <a:cs typeface="+mn-cs"/>
            </a:endParaRPr>
          </a:p>
          <a:p>
            <a:r>
              <a:rPr lang="es-ES" sz="1200" b="0" i="0" kern="1200" dirty="0">
                <a:solidFill>
                  <a:schemeClr val="tx1"/>
                </a:solidFill>
                <a:effectLst/>
                <a:latin typeface="+mn-lt"/>
                <a:ea typeface="+mn-ea"/>
                <a:cs typeface="+mn-cs"/>
              </a:rPr>
              <a:t>¿</a:t>
            </a:r>
            <a:r>
              <a:rPr lang="es-ES" sz="1200" b="1" i="0" kern="1200" dirty="0">
                <a:solidFill>
                  <a:schemeClr val="tx1"/>
                </a:solidFill>
                <a:effectLst/>
                <a:latin typeface="+mn-lt"/>
                <a:ea typeface="+mn-ea"/>
                <a:cs typeface="+mn-cs"/>
              </a:rPr>
              <a:t>Quienes están involucrados</a:t>
            </a:r>
            <a:r>
              <a:rPr lang="es-ES" sz="1200" b="0" i="0" kern="1200" dirty="0">
                <a:solidFill>
                  <a:schemeClr val="tx1"/>
                </a:solidFill>
                <a:effectLst/>
                <a:latin typeface="+mn-lt"/>
                <a:ea typeface="+mn-ea"/>
                <a:cs typeface="+mn-cs"/>
              </a:rPr>
              <a:t>?</a:t>
            </a:r>
            <a:r>
              <a:rPr lang="es-ES" sz="1200" b="0" i="0" kern="1200" baseline="0" dirty="0">
                <a:solidFill>
                  <a:schemeClr val="tx1"/>
                </a:solidFill>
                <a:effectLst/>
                <a:latin typeface="+mn-lt"/>
                <a:ea typeface="+mn-ea"/>
                <a:cs typeface="+mn-cs"/>
              </a:rPr>
              <a:t> </a:t>
            </a:r>
            <a:r>
              <a:rPr lang="es-ES" sz="1200" b="0" i="0" kern="1200" dirty="0">
                <a:solidFill>
                  <a:schemeClr val="tx1"/>
                </a:solidFill>
                <a:effectLst/>
                <a:latin typeface="+mn-lt"/>
                <a:ea typeface="+mn-ea"/>
                <a:cs typeface="+mn-cs"/>
              </a:rPr>
              <a:t> </a:t>
            </a:r>
          </a:p>
          <a:p>
            <a:r>
              <a:rPr lang="es-ES" sz="1200" b="0" i="0" kern="1200" dirty="0">
                <a:solidFill>
                  <a:schemeClr val="tx1"/>
                </a:solidFill>
                <a:effectLst/>
                <a:latin typeface="+mn-lt"/>
                <a:ea typeface="+mn-ea"/>
                <a:cs typeface="+mn-cs"/>
              </a:rPr>
              <a:t>Intervienen en el proyecto de edificación: la administración,</a:t>
            </a:r>
            <a:r>
              <a:rPr lang="es-ES" sz="1200" b="0" i="0" kern="1200" baseline="0" dirty="0">
                <a:solidFill>
                  <a:schemeClr val="tx1"/>
                </a:solidFill>
                <a:effectLst/>
                <a:latin typeface="+mn-lt"/>
                <a:ea typeface="+mn-ea"/>
                <a:cs typeface="+mn-cs"/>
              </a:rPr>
              <a:t> l</a:t>
            </a:r>
            <a:r>
              <a:rPr lang="es-ES" sz="1200" b="0" i="0" kern="1200" dirty="0">
                <a:solidFill>
                  <a:schemeClr val="tx1"/>
                </a:solidFill>
                <a:effectLst/>
                <a:latin typeface="+mn-lt"/>
                <a:ea typeface="+mn-ea"/>
                <a:cs typeface="+mn-cs"/>
              </a:rPr>
              <a:t>a promotora,</a:t>
            </a:r>
            <a:r>
              <a:rPr lang="es-ES" sz="1200" b="0" i="0" kern="1200" baseline="0" dirty="0">
                <a:solidFill>
                  <a:schemeClr val="tx1"/>
                </a:solidFill>
                <a:effectLst/>
                <a:latin typeface="+mn-lt"/>
                <a:ea typeface="+mn-ea"/>
                <a:cs typeface="+mn-cs"/>
              </a:rPr>
              <a:t> e</a:t>
            </a:r>
            <a:r>
              <a:rPr lang="es-ES" sz="1200" b="0" i="0" kern="1200" dirty="0">
                <a:solidFill>
                  <a:schemeClr val="tx1"/>
                </a:solidFill>
                <a:effectLst/>
                <a:latin typeface="+mn-lt"/>
                <a:ea typeface="+mn-ea"/>
                <a:cs typeface="+mn-cs"/>
              </a:rPr>
              <a:t>l equipo facultativo,</a:t>
            </a:r>
            <a:r>
              <a:rPr lang="es-ES" sz="1200" b="0" i="0" kern="1200" baseline="0" dirty="0">
                <a:solidFill>
                  <a:schemeClr val="tx1"/>
                </a:solidFill>
                <a:effectLst/>
                <a:latin typeface="+mn-lt"/>
                <a:ea typeface="+mn-ea"/>
                <a:cs typeface="+mn-cs"/>
              </a:rPr>
              <a:t> l</a:t>
            </a:r>
            <a:r>
              <a:rPr lang="es-ES" sz="1200" b="0" i="0" kern="1200" dirty="0">
                <a:solidFill>
                  <a:schemeClr val="tx1"/>
                </a:solidFill>
                <a:effectLst/>
                <a:latin typeface="+mn-lt"/>
                <a:ea typeface="+mn-ea"/>
                <a:cs typeface="+mn-cs"/>
              </a:rPr>
              <a:t>a constructora, contratista y subcontratas. Las empresa proveedoras de materiales, productos y maquinaria. Quien se encargue del mantenimiento. Todos</a:t>
            </a:r>
            <a:r>
              <a:rPr lang="es-ES" sz="1200" b="0" i="0" kern="1200" baseline="0" dirty="0">
                <a:solidFill>
                  <a:schemeClr val="tx1"/>
                </a:solidFill>
                <a:effectLst/>
                <a:latin typeface="+mn-lt"/>
                <a:ea typeface="+mn-ea"/>
                <a:cs typeface="+mn-cs"/>
              </a:rPr>
              <a:t> estos grupos de interés puede encontrar oportunidades en una transición justa hacia edificios sostenibles. </a:t>
            </a:r>
            <a:endParaRPr lang="es-ES" sz="1200" b="0" i="0" kern="1200" dirty="0">
              <a:solidFill>
                <a:schemeClr val="tx1"/>
              </a:solidFill>
              <a:effectLst/>
              <a:latin typeface="+mn-lt"/>
              <a:ea typeface="+mn-ea"/>
              <a:cs typeface="+mn-cs"/>
            </a:endParaRPr>
          </a:p>
          <a:p>
            <a:endParaRPr lang="es-ES" b="1" dirty="0"/>
          </a:p>
          <a:p>
            <a:endParaRPr lang="es-ES" dirty="0"/>
          </a:p>
        </p:txBody>
      </p:sp>
      <p:sp>
        <p:nvSpPr>
          <p:cNvPr id="4" name="Marcador de número de diapositiva 3"/>
          <p:cNvSpPr>
            <a:spLocks noGrp="1"/>
          </p:cNvSpPr>
          <p:nvPr>
            <p:ph type="sldNum" sz="quarter" idx="10"/>
          </p:nvPr>
        </p:nvSpPr>
        <p:spPr/>
        <p:txBody>
          <a:bodyPr/>
          <a:lstStyle/>
          <a:p>
            <a:fld id="{F9ED0FBC-42F2-5848-BFFF-763D1EEB752A}" type="slidenum">
              <a:rPr lang="es-ES" smtClean="0"/>
              <a:t>14</a:t>
            </a:fld>
            <a:endParaRPr lang="es-ES" dirty="0"/>
          </a:p>
        </p:txBody>
      </p:sp>
    </p:spTree>
    <p:extLst>
      <p:ext uri="{BB962C8B-B14F-4D97-AF65-F5344CB8AC3E}">
        <p14:creationId xmlns:p14="http://schemas.microsoft.com/office/powerpoint/2010/main" val="325872933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685800" y="536575"/>
            <a:ext cx="5486400" cy="3086100"/>
          </a:xfrm>
        </p:spPr>
      </p:sp>
      <p:sp>
        <p:nvSpPr>
          <p:cNvPr id="3" name="Marcador de notas 2"/>
          <p:cNvSpPr>
            <a:spLocks noGrp="1"/>
          </p:cNvSpPr>
          <p:nvPr>
            <p:ph type="body" idx="1"/>
          </p:nvPr>
        </p:nvSpPr>
        <p:spPr>
          <a:xfrm>
            <a:off x="685800" y="3909060"/>
            <a:ext cx="5486400" cy="4091940"/>
          </a:xfrm>
        </p:spPr>
        <p:txBody>
          <a:bodyPr/>
          <a:lstStyle/>
          <a:p>
            <a:r>
              <a:rPr lang="en-US" b="1" u="none" dirty="0"/>
              <a:t>Zonas</a:t>
            </a:r>
            <a:r>
              <a:rPr lang="en-US" b="1" u="none" baseline="0" dirty="0"/>
              <a:t> rurales</a:t>
            </a:r>
            <a:r>
              <a:rPr lang="en-US" u="none" baseline="0" dirty="0"/>
              <a:t>:</a:t>
            </a:r>
          </a:p>
          <a:p>
            <a:endParaRPr lang="en-US" baseline="0" dirty="0"/>
          </a:p>
          <a:p>
            <a:r>
              <a:rPr lang="es-ES" dirty="0"/>
              <a:t>Como señaló el secretario general de las Naciones Unidas, Sr. Ban Ki - Moon en el Informe sobre los Objetivos de Desarrollo del Milenio 2015, “las disparidades entre las áreas rurales y urbanas siguen siendo pronunciadas” y persisten grandes brechas en diferentes sectores:</a:t>
            </a:r>
          </a:p>
          <a:p>
            <a:endParaRPr lang="en-US" dirty="0"/>
          </a:p>
          <a:p>
            <a:pPr marL="171450" indent="-171450">
              <a:buFont typeface="Arial" panose="020B0604020202020204" pitchFamily="34" charset="0"/>
              <a:buChar char="•"/>
            </a:pPr>
            <a:r>
              <a:rPr lang="es-ES" dirty="0"/>
              <a:t>Se estima que en 2015 todavía aproximadamente 2.800 millones de personas en todo el mundo carecían de acceso a servicios energéticos modernos y más de 1.000 millones no tenían acceso a la electricidad. En su mayor parte, esta grave carga para el desarrollo recae en las zonas rurales, donde la falta de acceso a servicios energéticos modernos afecta negativamente la productividad, el nivel educativo e incluso la salud y, en última instancia, agrava la trampa de la pobreza.</a:t>
            </a:r>
          </a:p>
          <a:p>
            <a:pPr marL="171450" indent="-171450">
              <a:buFont typeface="Arial" panose="020B0604020202020204" pitchFamily="34" charset="0"/>
              <a:buChar char="•"/>
            </a:pPr>
            <a:endParaRPr lang="en-US" dirty="0"/>
          </a:p>
          <a:p>
            <a:pPr marL="171450" indent="-171450">
              <a:buFont typeface="Arial" panose="020B0604020202020204" pitchFamily="34" charset="0"/>
              <a:buChar char="•"/>
            </a:pPr>
            <a:r>
              <a:rPr lang="es-ES" dirty="0"/>
              <a:t>En las zonas rurales, solo el 56 % de los partos son atendidos por personal sanitario capacitado, en comparación con el 87 % en las zonas urbanas.</a:t>
            </a:r>
            <a:endParaRPr lang="en-US" dirty="0"/>
          </a:p>
          <a:p>
            <a:pPr marL="171450" indent="-171450">
              <a:buFont typeface="Arial" panose="020B0604020202020204" pitchFamily="34" charset="0"/>
              <a:buChar char="•"/>
            </a:pPr>
            <a:endParaRPr lang="en-US" dirty="0"/>
          </a:p>
          <a:p>
            <a:pPr marL="171450" indent="-171450">
              <a:buFont typeface="Arial" panose="020B0604020202020204" pitchFamily="34" charset="0"/>
              <a:buChar char="•"/>
            </a:pPr>
            <a:r>
              <a:rPr lang="es-ES" dirty="0"/>
              <a:t>Aproximadamente el 16 % de la población rural no utiliza fuentes mejoradas de agua potable, en comparación con el 4 % de la población urbana.</a:t>
            </a:r>
          </a:p>
          <a:p>
            <a:pPr marL="171450" indent="-171450">
              <a:buFont typeface="Arial" panose="020B0604020202020204" pitchFamily="34" charset="0"/>
              <a:buChar char="•"/>
            </a:pPr>
            <a:endParaRPr lang="en-US" dirty="0"/>
          </a:p>
          <a:p>
            <a:pPr marL="171450" indent="-171450">
              <a:buFont typeface="Arial" panose="020B0604020202020204" pitchFamily="34" charset="0"/>
              <a:buChar char="•"/>
            </a:pPr>
            <a:r>
              <a:rPr lang="es-ES" dirty="0"/>
              <a:t>Aproximadamente el 50 % de las personas que viven en zonas rurales carecen de instalaciones de saneamiento mejoradas, en comparación con solo el 18 % de las personas de las zonas urbanas.</a:t>
            </a:r>
          </a:p>
        </p:txBody>
      </p:sp>
      <p:sp>
        <p:nvSpPr>
          <p:cNvPr id="4" name="Marcador de número de diapositiva 3"/>
          <p:cNvSpPr>
            <a:spLocks noGrp="1"/>
          </p:cNvSpPr>
          <p:nvPr>
            <p:ph type="sldNum" sz="quarter" idx="10"/>
          </p:nvPr>
        </p:nvSpPr>
        <p:spPr/>
        <p:txBody>
          <a:bodyPr/>
          <a:lstStyle/>
          <a:p>
            <a:fld id="{F9ED0FBC-42F2-5848-BFFF-763D1EEB752A}" type="slidenum">
              <a:rPr lang="es-ES" smtClean="0"/>
              <a:t>15</a:t>
            </a:fld>
            <a:endParaRPr lang="es-ES" dirty="0"/>
          </a:p>
        </p:txBody>
      </p:sp>
    </p:spTree>
    <p:extLst>
      <p:ext uri="{BB962C8B-B14F-4D97-AF65-F5344CB8AC3E}">
        <p14:creationId xmlns:p14="http://schemas.microsoft.com/office/powerpoint/2010/main" val="213031616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ES" baseline="0" dirty="0"/>
              <a:t>Realizar una </a:t>
            </a:r>
            <a:r>
              <a:rPr lang="es-ES" b="1" baseline="0" dirty="0"/>
              <a:t>lluvia de ideas </a:t>
            </a:r>
            <a:r>
              <a:rPr lang="es-ES" baseline="0" dirty="0"/>
              <a:t>respondiendo a la pregunta, por </a:t>
            </a:r>
            <a:r>
              <a:rPr lang="es-ES" b="1" baseline="0" dirty="0"/>
              <a:t>equipos de tres o cuatro</a:t>
            </a:r>
            <a:r>
              <a:rPr lang="es-ES" baseline="0" dirty="0"/>
              <a:t>.</a:t>
            </a:r>
          </a:p>
          <a:p>
            <a:r>
              <a:rPr lang="es-ES" baseline="0" dirty="0"/>
              <a:t>El portavoz de cada equipo comparte la batería de ideas con la clase, momento de socialización gestionado por el docente, recogiendo lo comentado por cada portavoz.</a:t>
            </a:r>
          </a:p>
          <a:p>
            <a:endParaRPr lang="es-ES" baseline="0" dirty="0"/>
          </a:p>
          <a:p>
            <a:endParaRPr lang="es-ES" dirty="0"/>
          </a:p>
        </p:txBody>
      </p:sp>
      <p:sp>
        <p:nvSpPr>
          <p:cNvPr id="4" name="Marcador de número de diapositiva 3"/>
          <p:cNvSpPr>
            <a:spLocks noGrp="1"/>
          </p:cNvSpPr>
          <p:nvPr>
            <p:ph type="sldNum" sz="quarter" idx="10"/>
          </p:nvPr>
        </p:nvSpPr>
        <p:spPr/>
        <p:txBody>
          <a:bodyPr/>
          <a:lstStyle/>
          <a:p>
            <a:fld id="{F9ED0FBC-42F2-5848-BFFF-763D1EEB752A}" type="slidenum">
              <a:rPr lang="es-ES" smtClean="0"/>
              <a:t>16</a:t>
            </a:fld>
            <a:endParaRPr lang="es-ES" dirty="0"/>
          </a:p>
        </p:txBody>
      </p:sp>
    </p:spTree>
    <p:extLst>
      <p:ext uri="{BB962C8B-B14F-4D97-AF65-F5344CB8AC3E}">
        <p14:creationId xmlns:p14="http://schemas.microsoft.com/office/powerpoint/2010/main" val="417311061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685800" y="434975"/>
            <a:ext cx="5486400" cy="3086100"/>
          </a:xfrm>
        </p:spPr>
      </p:sp>
      <p:sp>
        <p:nvSpPr>
          <p:cNvPr id="3" name="Marcador de notas 2"/>
          <p:cNvSpPr>
            <a:spLocks noGrp="1"/>
          </p:cNvSpPr>
          <p:nvPr>
            <p:ph type="body" idx="1"/>
          </p:nvPr>
        </p:nvSpPr>
        <p:spPr>
          <a:xfrm>
            <a:off x="685800" y="3611880"/>
            <a:ext cx="5486400" cy="4389120"/>
          </a:xfrm>
        </p:spPr>
        <p:txBody>
          <a:bodyPr/>
          <a:lstStyle/>
          <a:p>
            <a:r>
              <a:rPr lang="es-ES" b="1" dirty="0"/>
              <a:t>Realiza un mapa mental  con las ideas  claves del tema</a:t>
            </a:r>
            <a:r>
              <a:rPr lang="es-ES" dirty="0"/>
              <a:t>:</a:t>
            </a:r>
            <a:endParaRPr lang="es-ES" sz="1200" b="0" i="0" u="none" strike="noStrike" kern="1200" dirty="0">
              <a:solidFill>
                <a:schemeClr val="tx1"/>
              </a:solidFill>
              <a:effectLst/>
              <a:latin typeface="+mn-lt"/>
              <a:ea typeface="+mn-ea"/>
              <a:cs typeface="+mn-cs"/>
            </a:endParaRPr>
          </a:p>
          <a:p>
            <a:r>
              <a:rPr lang="es-ES" sz="1200" b="0" i="0" u="none" strike="noStrike" kern="1200" dirty="0">
                <a:solidFill>
                  <a:schemeClr val="tx1"/>
                </a:solidFill>
                <a:effectLst/>
                <a:latin typeface="+mn-lt"/>
                <a:ea typeface="+mn-ea"/>
                <a:cs typeface="+mn-cs"/>
              </a:rPr>
              <a:t>Redactar la idea central, la transición justa, en un papel en blanco (mejor si lo colocamos en apaisado).</a:t>
            </a:r>
          </a:p>
          <a:p>
            <a:pPr marL="0" marR="0" lvl="0" indent="0" algn="l" defTabSz="914400" rtl="0" eaLnBrk="1" fontAlgn="auto" latinLnBrk="0" hangingPunct="1">
              <a:lnSpc>
                <a:spcPct val="100000"/>
              </a:lnSpc>
              <a:spcBef>
                <a:spcPts val="0"/>
              </a:spcBef>
              <a:spcAft>
                <a:spcPts val="0"/>
              </a:spcAft>
              <a:buClrTx/>
              <a:buSzTx/>
              <a:buFontTx/>
              <a:buNone/>
              <a:tabLst/>
              <a:defRPr/>
            </a:pPr>
            <a:r>
              <a:rPr lang="es-ES" sz="1200" b="0" i="0" u="none" strike="noStrike" kern="1200" dirty="0">
                <a:solidFill>
                  <a:schemeClr val="tx1"/>
                </a:solidFill>
                <a:effectLst/>
                <a:latin typeface="+mn-lt"/>
                <a:ea typeface="+mn-ea"/>
                <a:cs typeface="+mn-cs"/>
              </a:rPr>
              <a:t>Comenzar a anotar ideas sueltas alrededor de esta idea central.</a:t>
            </a:r>
          </a:p>
          <a:p>
            <a:r>
              <a:rPr lang="es-ES" sz="1200" b="0" i="0" u="none" strike="noStrike" kern="1200" dirty="0">
                <a:solidFill>
                  <a:schemeClr val="tx1"/>
                </a:solidFill>
                <a:effectLst/>
                <a:latin typeface="+mn-lt"/>
                <a:ea typeface="+mn-ea"/>
                <a:cs typeface="+mn-cs"/>
              </a:rPr>
              <a:t>Unir todos los elementos con ramificaciones o flechas, una fase en la que ya, por fin, pondremos un poco de orden a todo lo representado. Aquí ya estableceremos una jerarquía final que nos permitirá memorizar todo de una forma más sencilla. Importante que se respeten distintos colores para las ramificaciones de cada idea secundaria, que nazca de la idea central.</a:t>
            </a:r>
          </a:p>
          <a:p>
            <a:endParaRPr lang="es-ES" sz="1200" b="0" i="0" u="none" strike="noStrike" kern="1200" dirty="0">
              <a:solidFill>
                <a:schemeClr val="tx1"/>
              </a:solidFill>
              <a:effectLst/>
              <a:latin typeface="+mn-lt"/>
              <a:ea typeface="+mn-ea"/>
              <a:cs typeface="+mn-cs"/>
            </a:endParaRPr>
          </a:p>
          <a:p>
            <a:r>
              <a:rPr lang="es-ES" b="1" dirty="0"/>
              <a:t>Claves</a:t>
            </a:r>
            <a:r>
              <a:rPr lang="es-ES" dirty="0"/>
              <a:t>: </a:t>
            </a:r>
            <a:endParaRPr lang="es-ES" sz="1200" b="0" i="0" u="none" strike="noStrike" kern="1200" dirty="0">
              <a:solidFill>
                <a:schemeClr val="tx1"/>
              </a:solidFill>
              <a:effectLst/>
              <a:latin typeface="+mn-lt"/>
              <a:ea typeface="+mn-ea"/>
              <a:cs typeface="+mn-cs"/>
            </a:endParaRPr>
          </a:p>
          <a:p>
            <a:pPr marL="171450" indent="-171450" fontAlgn="base">
              <a:buFont typeface="Arial" panose="020B0604020202020204" pitchFamily="34" charset="0"/>
              <a:buChar char="•"/>
            </a:pPr>
            <a:r>
              <a:rPr lang="es-ES" sz="1200" b="0" i="0" kern="1200" dirty="0">
                <a:solidFill>
                  <a:schemeClr val="tx1"/>
                </a:solidFill>
                <a:effectLst/>
                <a:latin typeface="+mn-lt"/>
                <a:ea typeface="+mn-ea"/>
                <a:cs typeface="+mn-cs"/>
              </a:rPr>
              <a:t>El concepto principal del mapa mental se representa en el centro, habitualmente con una imagen.</a:t>
            </a:r>
          </a:p>
          <a:p>
            <a:pPr marL="171450" indent="-171450" fontAlgn="base">
              <a:buFont typeface="Arial" panose="020B0604020202020204" pitchFamily="34" charset="0"/>
              <a:buChar char="•"/>
            </a:pPr>
            <a:r>
              <a:rPr lang="es-ES" sz="1200" b="0" i="0" kern="1200" dirty="0">
                <a:solidFill>
                  <a:schemeClr val="tx1"/>
                </a:solidFill>
                <a:effectLst/>
                <a:latin typeface="+mn-lt"/>
                <a:ea typeface="+mn-ea"/>
                <a:cs typeface="+mn-cs"/>
              </a:rPr>
              <a:t>Las ideas secundarias asociadas al concepto principal se estructuran alrededor de la idea central, habitualmente en una forma radial.</a:t>
            </a:r>
          </a:p>
          <a:p>
            <a:pPr marL="171450" indent="-171450" fontAlgn="base">
              <a:buFont typeface="Arial" panose="020B0604020202020204" pitchFamily="34" charset="0"/>
              <a:buChar char="•"/>
            </a:pPr>
            <a:r>
              <a:rPr lang="es-ES" sz="1200" b="0" i="0" kern="1200" dirty="0">
                <a:solidFill>
                  <a:schemeClr val="tx1"/>
                </a:solidFill>
                <a:effectLst/>
                <a:latin typeface="+mn-lt"/>
                <a:ea typeface="+mn-ea"/>
                <a:cs typeface="+mn-cs"/>
              </a:rPr>
              <a:t>Cada idea secundaria forma una ramificación que utiliza diferentes colores para destacar visualmente cada concepto.</a:t>
            </a:r>
          </a:p>
          <a:p>
            <a:pPr marL="171450" indent="-171450" fontAlgn="base">
              <a:buFont typeface="Arial" panose="020B0604020202020204" pitchFamily="34" charset="0"/>
              <a:buChar char="•"/>
            </a:pPr>
            <a:r>
              <a:rPr lang="es-ES" sz="1200" b="0" i="0" kern="1200" dirty="0">
                <a:solidFill>
                  <a:schemeClr val="tx1"/>
                </a:solidFill>
                <a:effectLst/>
                <a:latin typeface="+mn-lt"/>
                <a:ea typeface="+mn-ea"/>
                <a:cs typeface="+mn-cs"/>
              </a:rPr>
              <a:t>La utilización de imágenes y dibujos son la clave del proceso para remarcar estas ideas.</a:t>
            </a:r>
          </a:p>
          <a:p>
            <a:pPr marL="171450" indent="-171450" fontAlgn="base">
              <a:buFont typeface="Arial" panose="020B0604020202020204" pitchFamily="34" charset="0"/>
              <a:buChar char="•"/>
            </a:pPr>
            <a:r>
              <a:rPr lang="es-ES" sz="1200" b="0" i="0" kern="1200" dirty="0">
                <a:solidFill>
                  <a:schemeClr val="tx1"/>
                </a:solidFill>
                <a:effectLst/>
                <a:latin typeface="+mn-lt"/>
                <a:ea typeface="+mn-ea"/>
                <a:cs typeface="+mn-cs"/>
              </a:rPr>
              <a:t>Los conceptos que se encuentran más lejos de la idea central tienen menos importancia dentro del mapa mental.</a:t>
            </a:r>
          </a:p>
          <a:p>
            <a:pPr marL="171450" indent="-171450" fontAlgn="base">
              <a:buFont typeface="Arial" panose="020B0604020202020204" pitchFamily="34" charset="0"/>
              <a:buChar char="•"/>
            </a:pPr>
            <a:r>
              <a:rPr lang="es-ES" sz="1200" b="0" i="0" kern="1200" dirty="0">
                <a:solidFill>
                  <a:schemeClr val="tx1"/>
                </a:solidFill>
                <a:effectLst/>
                <a:latin typeface="+mn-lt"/>
                <a:ea typeface="+mn-ea"/>
                <a:cs typeface="+mn-cs"/>
              </a:rPr>
              <a:t>La creación de mapas mentales constituye en si mismo una técnica de estudio muy eficiente.</a:t>
            </a:r>
          </a:p>
          <a:p>
            <a:pPr marL="171450" indent="-171450">
              <a:buFont typeface="Arial" panose="020B0604020202020204" pitchFamily="34" charset="0"/>
              <a:buChar char="•"/>
            </a:pPr>
            <a:endParaRPr lang="es-ES" sz="1200" b="0" i="0" u="none" strike="noStrike"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s-ES" sz="1200" b="0" i="0" u="none" strike="noStrike" kern="1200" dirty="0">
              <a:solidFill>
                <a:schemeClr val="tx1"/>
              </a:solidFill>
              <a:effectLst/>
              <a:latin typeface="+mn-lt"/>
              <a:ea typeface="+mn-ea"/>
              <a:cs typeface="+mn-cs"/>
            </a:endParaRPr>
          </a:p>
          <a:p>
            <a:endParaRPr lang="es-ES" sz="1200" b="0" i="0" u="none" strike="noStrike" kern="1200" dirty="0">
              <a:solidFill>
                <a:schemeClr val="tx1"/>
              </a:solidFill>
              <a:effectLst/>
              <a:latin typeface="+mn-lt"/>
              <a:ea typeface="+mn-ea"/>
              <a:cs typeface="+mn-cs"/>
            </a:endParaRPr>
          </a:p>
          <a:p>
            <a:endParaRPr lang="es-ES" dirty="0"/>
          </a:p>
          <a:p>
            <a:endParaRPr lang="es-ES" dirty="0"/>
          </a:p>
        </p:txBody>
      </p:sp>
      <p:sp>
        <p:nvSpPr>
          <p:cNvPr id="4" name="Marcador de número de diapositiva 3"/>
          <p:cNvSpPr>
            <a:spLocks noGrp="1"/>
          </p:cNvSpPr>
          <p:nvPr>
            <p:ph type="sldNum" sz="quarter" idx="10"/>
          </p:nvPr>
        </p:nvSpPr>
        <p:spPr/>
        <p:txBody>
          <a:bodyPr/>
          <a:lstStyle/>
          <a:p>
            <a:fld id="{F9ED0FBC-42F2-5848-BFFF-763D1EEB752A}" type="slidenum">
              <a:rPr lang="es-ES" smtClean="0"/>
              <a:t>17</a:t>
            </a:fld>
            <a:endParaRPr lang="es-ES" dirty="0"/>
          </a:p>
        </p:txBody>
      </p:sp>
    </p:spTree>
    <p:extLst>
      <p:ext uri="{BB962C8B-B14F-4D97-AF65-F5344CB8AC3E}">
        <p14:creationId xmlns:p14="http://schemas.microsoft.com/office/powerpoint/2010/main" val="37893936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ES" b="1" u="none" dirty="0"/>
              <a:t>Información:</a:t>
            </a:r>
          </a:p>
          <a:p>
            <a:r>
              <a:rPr lang="es-ES" dirty="0"/>
              <a:t>En 2015, la ONU aprobó la Agenda 2030 sobre el Desarrollo Sostenible, una oportunidad para que los países y sus sociedades emprendan un nuevo camino con el que mejorar la vida de todos, sin dejar a nadie atrás. La agenda cuenta con 17 Objetivos de Desarrollo Sostenible, que incluyen desde la eliminación de la pobreza hasta el combate al cambio climático, la educación, la igualdad de la mujer, la defensa del medio ambiente o el diseño de nuestras ciudades.</a:t>
            </a:r>
          </a:p>
          <a:p>
            <a:endParaRPr lang="es-ES" dirty="0"/>
          </a:p>
          <a:p>
            <a:r>
              <a:rPr lang="es-ES" dirty="0"/>
              <a:t>Los objetivos persiguen la igualdad entre las </a:t>
            </a:r>
            <a:r>
              <a:rPr lang="es-ES" b="1" dirty="0"/>
              <a:t>personas</a:t>
            </a:r>
            <a:r>
              <a:rPr lang="es-ES" dirty="0"/>
              <a:t>, proteger el </a:t>
            </a:r>
            <a:r>
              <a:rPr lang="es-ES" b="1" dirty="0"/>
              <a:t>planeta</a:t>
            </a:r>
            <a:r>
              <a:rPr lang="es-ES" dirty="0"/>
              <a:t> y asegurar la prosperidad como parte de una nueva agenda de desarrollo sostenible. Un nuevo contrato social global que </a:t>
            </a:r>
            <a:r>
              <a:rPr lang="es-ES" b="1" dirty="0"/>
              <a:t>no deje a nadie atrás</a:t>
            </a:r>
            <a:r>
              <a:rPr lang="es-ES" dirty="0"/>
              <a:t>. Aunque el concepto</a:t>
            </a:r>
            <a:r>
              <a:rPr lang="es-ES" baseline="0" dirty="0"/>
              <a:t> Transición Justa podría ser utilizado de forma global y aplicable a todos los ámbitos, nosotros vamos a estudiarlo en el ámbito energético y más relacionado con el ODS 13. </a:t>
            </a:r>
          </a:p>
          <a:p>
            <a:endParaRPr lang="es-ES" baseline="0" dirty="0"/>
          </a:p>
          <a:p>
            <a:r>
              <a:rPr lang="es-ES" b="1" u="none" baseline="0" dirty="0"/>
              <a:t>ODS 13. Acción por el clima</a:t>
            </a:r>
            <a:r>
              <a:rPr lang="es-ES" b="0" u="none" baseline="0" dirty="0"/>
              <a:t>:</a:t>
            </a:r>
          </a:p>
          <a:p>
            <a:r>
              <a:rPr lang="es-ES" sz="1200" b="0" i="0" kern="1200" dirty="0">
                <a:solidFill>
                  <a:schemeClr val="tx1"/>
                </a:solidFill>
                <a:effectLst/>
                <a:latin typeface="+mn-lt"/>
                <a:ea typeface="+mn-ea"/>
                <a:cs typeface="+mn-cs"/>
              </a:rPr>
              <a:t>El cambio climático afecta a todos los países en todos los continentes, produciendo un impacto negativo en su economía, la vida de las personas y las comunidades. Las personas más pobres y vulnerables serán los más perjudicados. En la actualidad, tenemos a nuestro alcance soluciones viables para que los países puedan tener una actividad económica más sostenible y más respetuosa con el medioambiente. Es un problema que requiere que la comunidad internacional trabaje de forma coordinada y precisa para que los países en desarrollo avancen hacia una economía baja en carbono.</a:t>
            </a:r>
            <a:endParaRPr lang="es-ES" dirty="0"/>
          </a:p>
          <a:p>
            <a:r>
              <a:rPr lang="es-ES" dirty="0">
                <a:hlinkClick r:id="rId3"/>
              </a:rPr>
              <a:t>https://www.undp.org/content/undp/es/home/sustainable-development-goals/goal-13-climate-action.html</a:t>
            </a:r>
            <a:endParaRPr lang="es-ES" dirty="0"/>
          </a:p>
          <a:p>
            <a:endParaRPr lang="es-ES" dirty="0">
              <a:hlinkClick r:id="rId4"/>
            </a:endParaRPr>
          </a:p>
          <a:p>
            <a:endParaRPr lang="es-ES" dirty="0">
              <a:hlinkClick r:id="rId4"/>
            </a:endParaRPr>
          </a:p>
          <a:p>
            <a:endParaRPr lang="es-ES" u="sng" dirty="0">
              <a:solidFill>
                <a:schemeClr val="accent5"/>
              </a:solidFill>
            </a:endParaRPr>
          </a:p>
          <a:p>
            <a:endParaRPr lang="es-ES" dirty="0"/>
          </a:p>
        </p:txBody>
      </p:sp>
      <p:sp>
        <p:nvSpPr>
          <p:cNvPr id="4" name="Marcador de número de diapositiva 3"/>
          <p:cNvSpPr>
            <a:spLocks noGrp="1"/>
          </p:cNvSpPr>
          <p:nvPr>
            <p:ph type="sldNum" sz="quarter" idx="10"/>
          </p:nvPr>
        </p:nvSpPr>
        <p:spPr/>
        <p:txBody>
          <a:bodyPr/>
          <a:lstStyle/>
          <a:p>
            <a:fld id="{A3FC2813-C560-4AF4-A110-F72E62B79698}" type="slidenum">
              <a:rPr lang="es-ES" smtClean="0"/>
              <a:t>2</a:t>
            </a:fld>
            <a:endParaRPr lang="es-ES" dirty="0"/>
          </a:p>
        </p:txBody>
      </p:sp>
    </p:spTree>
    <p:extLst>
      <p:ext uri="{BB962C8B-B14F-4D97-AF65-F5344CB8AC3E}">
        <p14:creationId xmlns:p14="http://schemas.microsoft.com/office/powerpoint/2010/main" val="289568182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10"/>
          </p:nvPr>
        </p:nvSpPr>
        <p:spPr/>
        <p:txBody>
          <a:bodyPr/>
          <a:lstStyle/>
          <a:p>
            <a:fld id="{F9ED0FBC-42F2-5848-BFFF-763D1EEB752A}" type="slidenum">
              <a:rPr lang="es-ES" smtClean="0"/>
              <a:t>3</a:t>
            </a:fld>
            <a:endParaRPr lang="es-ES" dirty="0"/>
          </a:p>
        </p:txBody>
      </p:sp>
    </p:spTree>
    <p:extLst>
      <p:ext uri="{BB962C8B-B14F-4D97-AF65-F5344CB8AC3E}">
        <p14:creationId xmlns:p14="http://schemas.microsoft.com/office/powerpoint/2010/main" val="298458084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685800" y="446088"/>
            <a:ext cx="5486400" cy="3086100"/>
          </a:xfrm>
        </p:spPr>
      </p:sp>
      <p:sp>
        <p:nvSpPr>
          <p:cNvPr id="3" name="Marcador de notas 2"/>
          <p:cNvSpPr>
            <a:spLocks noGrp="1"/>
          </p:cNvSpPr>
          <p:nvPr>
            <p:ph type="body" idx="1"/>
          </p:nvPr>
        </p:nvSpPr>
        <p:spPr>
          <a:xfrm>
            <a:off x="685800" y="3634740"/>
            <a:ext cx="5486400" cy="4366260"/>
          </a:xfrm>
        </p:spPr>
        <p:txBody>
          <a:bodyPr/>
          <a:lstStyle/>
          <a:p>
            <a:r>
              <a:rPr lang="es-ES" b="1" dirty="0"/>
              <a:t>Información</a:t>
            </a:r>
            <a:r>
              <a:rPr lang="es-ES" b="0" dirty="0"/>
              <a:t>:</a:t>
            </a:r>
          </a:p>
          <a:p>
            <a:r>
              <a:rPr lang="es-ES" dirty="0"/>
              <a:t>¿Qué es transición</a:t>
            </a:r>
            <a:r>
              <a:rPr lang="es-ES" baseline="0" dirty="0"/>
              <a:t> justa</a:t>
            </a:r>
            <a:r>
              <a:rPr lang="es-ES" dirty="0"/>
              <a:t>? </a:t>
            </a:r>
            <a:r>
              <a:rPr lang="es-ES" b="0" dirty="0">
                <a:effectLst/>
              </a:rPr>
              <a:t>El término “transición justa” fue acuñado por primera vez por los sindicatos de América del Norte en la década de 1990 para describir un sistema de apoyo para trabajadores desempleados debido a políticas de protección ambiental:</a:t>
            </a:r>
          </a:p>
          <a:p>
            <a:pPr marL="171450" indent="-171450">
              <a:buFontTx/>
              <a:buChar char="-"/>
            </a:pPr>
            <a:r>
              <a:rPr lang="en-US" b="0" i="1" dirty="0">
                <a:effectLst/>
              </a:rPr>
              <a:t>In the early 1990s, following the confirmation of fossil fuel-caused global warming, Mazzocchi revived the idea, calling it a “Superfund for workers” – a play on the recently-established Superfund for toxic cleanup. The Superfund for workers would provide financial support and an opportunity for higher education for workers displaced by environmental protection policies. As Mazzocchi put it in 1993, “There is a Superfund for dirt. There ought to be one for workers.” [...] Those who work with toxic materials on a daily basis in order to provide the world with the energy and the materials it needs “deserve a helping hand to make a new start in life.” [...] “Later environmentalists complained that the word superfund had too many negative connotations, and the name of the plan was changed to </a:t>
            </a:r>
            <a:r>
              <a:rPr lang="en-US" b="1" i="1" dirty="0">
                <a:effectLst/>
              </a:rPr>
              <a:t>Just Transition</a:t>
            </a:r>
            <a:r>
              <a:rPr lang="en-US" b="0" i="1" dirty="0">
                <a:effectLst/>
              </a:rPr>
              <a:t>.” In a 1995 speech, Leopold laid out the Superfund for workers/Just Transition proposal. “</a:t>
            </a:r>
            <a:r>
              <a:rPr lang="en-US" b="1" i="1" dirty="0">
                <a:effectLst/>
              </a:rPr>
              <a:t>The basis for Just Transition is the simple principle of equity</a:t>
            </a:r>
            <a:r>
              <a:rPr lang="en-US" b="0" i="1" dirty="0">
                <a:effectLst/>
              </a:rPr>
              <a:t>.”</a:t>
            </a:r>
          </a:p>
          <a:p>
            <a:pPr marL="171450" indent="-171450">
              <a:buFontTx/>
              <a:buChar char="-"/>
            </a:pPr>
            <a:endParaRPr lang="en-US" b="0" i="1" dirty="0">
              <a:effectLst/>
            </a:endParaRPr>
          </a:p>
          <a:p>
            <a:pPr marL="171450" indent="-171450">
              <a:buFontTx/>
              <a:buChar char="-"/>
            </a:pPr>
            <a:r>
              <a:rPr lang="es-ES" b="0" dirty="0">
                <a:effectLst/>
              </a:rPr>
              <a:t>En los últimos años, varias organizaciones han desplegado el concepto de una transición justa con respecto a la justicia ambiental y/o climática. Ya en los Acuerdos de París, los Gobiernos y todos los agentes reconocieron la importancia de la dimensión social en el proceso de transición hacia una economía baja en emisiones de carbono.</a:t>
            </a:r>
          </a:p>
          <a:p>
            <a:pPr marL="0" indent="0">
              <a:buFontTx/>
              <a:buNone/>
            </a:pPr>
            <a:endParaRPr lang="es-ES" b="0" dirty="0">
              <a:effectLst/>
            </a:endParaRPr>
          </a:p>
          <a:p>
            <a:r>
              <a:rPr lang="es-ES" dirty="0"/>
              <a:t>- No podemos olvidar que hablar de transición justa es hablar de personas, hablamos del bienestar de las comunidades. Por supuesto que garantizar trabajo decente es una parte importante, pero también garantizar seguridad social y un medioambiente limpio. </a:t>
            </a:r>
            <a:r>
              <a:rPr lang="es-ES" b="1" dirty="0"/>
              <a:t>La transición para que sea justa tienen que tener en cuenta a todas las personas afectadas y prestar especial atención a las más vulnerables.</a:t>
            </a:r>
          </a:p>
          <a:p>
            <a:endParaRPr lang="es-ES" b="1" dirty="0"/>
          </a:p>
          <a:p>
            <a:endParaRPr lang="es-ES" b="1" dirty="0"/>
          </a:p>
          <a:p>
            <a:endParaRPr lang="es-ES" dirty="0"/>
          </a:p>
        </p:txBody>
      </p:sp>
      <p:sp>
        <p:nvSpPr>
          <p:cNvPr id="4" name="Marcador de número de diapositiva 3"/>
          <p:cNvSpPr>
            <a:spLocks noGrp="1"/>
          </p:cNvSpPr>
          <p:nvPr>
            <p:ph type="sldNum" sz="quarter" idx="10"/>
          </p:nvPr>
        </p:nvSpPr>
        <p:spPr/>
        <p:txBody>
          <a:bodyPr/>
          <a:lstStyle/>
          <a:p>
            <a:fld id="{F9ED0FBC-42F2-5848-BFFF-763D1EEB752A}" type="slidenum">
              <a:rPr lang="es-ES" smtClean="0"/>
              <a:t>4</a:t>
            </a:fld>
            <a:endParaRPr lang="es-ES" dirty="0"/>
          </a:p>
        </p:txBody>
      </p:sp>
    </p:spTree>
    <p:extLst>
      <p:ext uri="{BB962C8B-B14F-4D97-AF65-F5344CB8AC3E}">
        <p14:creationId xmlns:p14="http://schemas.microsoft.com/office/powerpoint/2010/main" val="91559423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685800" y="388938"/>
            <a:ext cx="5486400" cy="3086100"/>
          </a:xfrm>
        </p:spPr>
      </p:sp>
      <p:sp>
        <p:nvSpPr>
          <p:cNvPr id="3" name="Marcador de notas 2"/>
          <p:cNvSpPr>
            <a:spLocks noGrp="1"/>
          </p:cNvSpPr>
          <p:nvPr>
            <p:ph type="body" idx="1"/>
          </p:nvPr>
        </p:nvSpPr>
        <p:spPr>
          <a:xfrm>
            <a:off x="685800" y="3634740"/>
            <a:ext cx="5486400" cy="3600450"/>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 b="1" dirty="0"/>
              <a:t>Información</a:t>
            </a:r>
            <a:r>
              <a:rPr lang="es-ES" b="0" dirty="0"/>
              <a:t>:</a:t>
            </a:r>
            <a:r>
              <a:rPr lang="es-ES" b="1" dirty="0"/>
              <a:t> </a:t>
            </a:r>
          </a:p>
          <a:p>
            <a:pPr marL="0" marR="0" lvl="0" indent="0" algn="l" defTabSz="914400" rtl="0" eaLnBrk="1" fontAlgn="auto" latinLnBrk="0" hangingPunct="1">
              <a:lnSpc>
                <a:spcPct val="100000"/>
              </a:lnSpc>
              <a:spcBef>
                <a:spcPts val="0"/>
              </a:spcBef>
              <a:spcAft>
                <a:spcPts val="0"/>
              </a:spcAft>
              <a:buClrTx/>
              <a:buSzTx/>
              <a:buFontTx/>
              <a:buNone/>
              <a:tabLst/>
              <a:defRPr/>
            </a:pPr>
            <a:r>
              <a:rPr lang="es-ES" dirty="0"/>
              <a:t>La transición hacia una economía descarbonizada no solo es fundamental para frenar el cambio climático, sino que también es un motor de crecimiento económico con potencial para crear millones de empleos verdes. Hablamos de trabajos directamente destinados a proteger el medioambiente o de aquellos que buscan minimizar el impacto sobre la salud del planeta.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ES" dirty="0"/>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s-ES" dirty="0"/>
              <a:t>Según el Informe sobre la disparidad de las emisiones 2019, publicado por la Organización de las Naciones Unidas (ONU), las emisiones mundiales de gases de efecto invernadero deberían caer un 7,6 % al año entre 2020 y 2030 para alcanzar el objetivo del Acuerdo de París de limitar el calentamiento global a 1,5 °C —o el 2,7 % al año para limitarlo a 2 °C—. Incluso si se implementan todos los compromisos del acuerdo, continúa el informe, las temperaturas aumentarían 3,2 °C a final de siglo, lo que a su vez incrementará la frecuencia e intensidad de los funestos impactos climáticos que han sacudido al planeta en los últimos años.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ES" dirty="0"/>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s-ES" dirty="0"/>
              <a:t>En esta tesitura, el mundo necesita acelerar la transición hacia una economía descarbonizada y respetuosa con el medioambiente. Una transición que no solo tiene el potencial de frenar el cambio climático, sino también de convertirse en un auténtico motor de crecimiento creando numerosos empleos verdes en múltiples sectores, algo que, en los últimos años, ya están comprobando tanto en los países ricos como en las economías emergentes.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ES" dirty="0"/>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s-ES" dirty="0"/>
              <a:t>La economía circular, que plantea reutilizar, reparar o reciclar aumentando la fabricación y consumo sostenible, también será fuente de creación de empleos verdes. Así, además de disminuir los residuos, se ahorrará energía y se contribuirá a evitar los daños irreversibles en lo relativo al clima y la biodiversidad, y a la contaminación del aire, el suelo y el agua a causa de la utilización de los recursos a un ritmo que supera la capacidad de la Tierra para renovarlos.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ES" dirty="0"/>
          </a:p>
          <a:p>
            <a:pPr marL="0" marR="0" lvl="0" indent="0" algn="l" defTabSz="914400" rtl="0" eaLnBrk="1" fontAlgn="auto" latinLnBrk="0" hangingPunct="1">
              <a:lnSpc>
                <a:spcPct val="100000"/>
              </a:lnSpc>
              <a:spcBef>
                <a:spcPts val="0"/>
              </a:spcBef>
              <a:spcAft>
                <a:spcPts val="0"/>
              </a:spcAft>
              <a:buClrTx/>
              <a:buSzTx/>
              <a:buFontTx/>
              <a:buNone/>
              <a:tabLst/>
              <a:defRPr/>
            </a:pPr>
            <a:r>
              <a:rPr lang="es-ES" sz="1200" b="1" kern="1200" dirty="0">
                <a:solidFill>
                  <a:schemeClr val="tx1"/>
                </a:solidFill>
                <a:effectLst/>
                <a:latin typeface="+mn-lt"/>
                <a:ea typeface="+mn-ea"/>
                <a:cs typeface="+mn-cs"/>
              </a:rPr>
              <a:t>- Las políticas de estímulo verdes tienen un impacto positivo en el PIB, el empleo y un efecto multiplicador con impacto en el largo plazo</a:t>
            </a:r>
            <a:r>
              <a:rPr lang="es-ES" sz="1200" kern="1200" dirty="0">
                <a:solidFill>
                  <a:schemeClr val="tx1"/>
                </a:solidFill>
                <a:effectLst/>
                <a:latin typeface="+mn-lt"/>
                <a:ea typeface="+mn-ea"/>
                <a:cs typeface="+mn-cs"/>
              </a:rPr>
              <a:t>. Esta es una de las principales conclusiones del </a:t>
            </a:r>
            <a:r>
              <a:rPr lang="es-ES" sz="1200" i="1" u="sng" kern="1200" dirty="0">
                <a:solidFill>
                  <a:schemeClr val="tx1"/>
                </a:solidFill>
                <a:effectLst/>
                <a:latin typeface="+mn-lt"/>
                <a:ea typeface="+mn-ea"/>
                <a:cs typeface="+mn-cs"/>
                <a:hlinkClick r:id="rId3"/>
              </a:rPr>
              <a:t>working paper</a:t>
            </a:r>
            <a:r>
              <a:rPr lang="es-ES" sz="1200" kern="1200" dirty="0">
                <a:solidFill>
                  <a:schemeClr val="tx1"/>
                </a:solidFill>
                <a:effectLst/>
                <a:latin typeface="+mn-lt"/>
                <a:ea typeface="+mn-ea"/>
                <a:cs typeface="+mn-cs"/>
              </a:rPr>
              <a:t> de mayo 2020 de la Universidad de Oxford, en el que han colaborado economistas como Joseph Stiglitz o Nicolas Stern, que demuestra que las políticas de estímulo verdes dan lugar a un mayor número de empleos, genera mayores retornos en el corto plazo, y conduce a un mayor efecto multiplicador a largo plazo en comparación con estímulos fiscales tradicionales. El análisis se ha basado en el estudio de más de 700 políticas de estímulos fiscales, entrevistas a expertos a nivel global en más de 53 países, y la experiencia y aprendizaje de la crisis financiera del 2008.</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E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s-ES" dirty="0"/>
          </a:p>
          <a:p>
            <a:endParaRPr lang="es-ES" dirty="0"/>
          </a:p>
        </p:txBody>
      </p:sp>
      <p:sp>
        <p:nvSpPr>
          <p:cNvPr id="4" name="Marcador de número de diapositiva 3"/>
          <p:cNvSpPr>
            <a:spLocks noGrp="1"/>
          </p:cNvSpPr>
          <p:nvPr>
            <p:ph type="sldNum" sz="quarter" idx="10"/>
          </p:nvPr>
        </p:nvSpPr>
        <p:spPr/>
        <p:txBody>
          <a:bodyPr/>
          <a:lstStyle/>
          <a:p>
            <a:fld id="{F9ED0FBC-42F2-5848-BFFF-763D1EEB752A}" type="slidenum">
              <a:rPr lang="es-ES" smtClean="0"/>
              <a:t>5</a:t>
            </a:fld>
            <a:endParaRPr lang="es-ES" dirty="0"/>
          </a:p>
        </p:txBody>
      </p:sp>
    </p:spTree>
    <p:extLst>
      <p:ext uri="{BB962C8B-B14F-4D97-AF65-F5344CB8AC3E}">
        <p14:creationId xmlns:p14="http://schemas.microsoft.com/office/powerpoint/2010/main" val="184618145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685800" y="492125"/>
            <a:ext cx="5486400" cy="3086100"/>
          </a:xfrm>
        </p:spPr>
      </p:sp>
      <p:sp>
        <p:nvSpPr>
          <p:cNvPr id="3" name="Marcador de notas 2"/>
          <p:cNvSpPr>
            <a:spLocks noGrp="1"/>
          </p:cNvSpPr>
          <p:nvPr>
            <p:ph type="body" idx="1"/>
          </p:nvPr>
        </p:nvSpPr>
        <p:spPr>
          <a:xfrm>
            <a:off x="685800" y="3760470"/>
            <a:ext cx="5486400" cy="4240530"/>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 dirty="0"/>
              <a:t>Formad</a:t>
            </a:r>
            <a:r>
              <a:rPr lang="es-ES" baseline="0" dirty="0"/>
              <a:t> grupos de cuatro alumnos y que caca uno investigue acerca de alguna de las preguntas propuestas o sobre todas ellas. Que hagan una pequeña presentación con sus conclusiones. Que pongan ejemplos de grupos de interés beneficiados o perjudicados por la transición sobre trabajos decentes</a:t>
            </a:r>
            <a:endParaRPr lang="es-E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s-ES" dirty="0"/>
          </a:p>
          <a:p>
            <a:pPr marL="0" marR="0" lvl="0" indent="0" algn="l" defTabSz="914400" rtl="0" eaLnBrk="1" fontAlgn="auto" latinLnBrk="0" hangingPunct="1">
              <a:lnSpc>
                <a:spcPct val="100000"/>
              </a:lnSpc>
              <a:spcBef>
                <a:spcPts val="0"/>
              </a:spcBef>
              <a:spcAft>
                <a:spcPts val="0"/>
              </a:spcAft>
              <a:buClrTx/>
              <a:buSzTx/>
              <a:buFontTx/>
              <a:buNone/>
              <a:tabLst/>
              <a:defRPr/>
            </a:pPr>
            <a:r>
              <a:rPr lang="es-ES" b="1" i="0" u="none" dirty="0"/>
              <a:t>Grupos de interés</a:t>
            </a:r>
            <a:r>
              <a:rPr lang="es-ES" b="0" i="0" u="none" dirty="0"/>
              <a:t>:</a:t>
            </a:r>
            <a:r>
              <a:rPr lang="es-ES" b="1" i="0" u="none" baseline="0" dirty="0"/>
              <a:t> </a:t>
            </a:r>
            <a:r>
              <a:rPr lang="es-ES" dirty="0">
                <a:effectLst/>
              </a:rPr>
              <a:t>se definen como todos aquellos grupos que se ven afectados directa o indirectamente por el desarrollo de la actividad, y por lo tanto, también tienen la capacidad de afectar directa o indirectamente el desarrollo de éstas.</a:t>
            </a:r>
            <a:r>
              <a:rPr lang="es-ES" baseline="0" dirty="0">
                <a:effectLst/>
              </a:rPr>
              <a:t> </a:t>
            </a:r>
            <a:r>
              <a:rPr lang="es-ES" sz="1200" i="0" kern="1200" dirty="0">
                <a:solidFill>
                  <a:schemeClr val="tx1"/>
                </a:solidFill>
                <a:effectLst/>
                <a:latin typeface="+mn-lt"/>
                <a:ea typeface="+mn-ea"/>
                <a:cs typeface="+mn-cs"/>
              </a:rPr>
              <a:t>RSC</a:t>
            </a:r>
            <a:r>
              <a:rPr lang="es-ES" sz="1200" i="1" kern="1200" dirty="0">
                <a:solidFill>
                  <a:schemeClr val="tx1"/>
                </a:solidFill>
                <a:effectLst/>
                <a:latin typeface="+mn-lt"/>
                <a:ea typeface="+mn-ea"/>
                <a:cs typeface="+mn-cs"/>
              </a:rPr>
              <a:t> (</a:t>
            </a:r>
            <a:r>
              <a:rPr lang="es-ES" sz="1200" i="0" kern="1200" dirty="0">
                <a:solidFill>
                  <a:schemeClr val="tx1"/>
                </a:solidFill>
                <a:effectLst/>
                <a:latin typeface="+mn-lt"/>
                <a:ea typeface="+mn-ea"/>
                <a:cs typeface="+mn-cs"/>
              </a:rPr>
              <a:t>Responsabilidad</a:t>
            </a:r>
            <a:r>
              <a:rPr lang="es-ES" sz="1200" i="0" kern="1200" baseline="0" dirty="0">
                <a:solidFill>
                  <a:schemeClr val="tx1"/>
                </a:solidFill>
                <a:effectLst/>
                <a:latin typeface="+mn-lt"/>
                <a:ea typeface="+mn-ea"/>
                <a:cs typeface="+mn-cs"/>
              </a:rPr>
              <a:t> Social Corporativa</a:t>
            </a:r>
            <a:r>
              <a:rPr lang="es-ES" sz="1200" i="1" kern="1200" baseline="0" dirty="0">
                <a:solidFill>
                  <a:schemeClr val="tx1"/>
                </a:solidFill>
                <a:effectLst/>
                <a:latin typeface="+mn-lt"/>
                <a:ea typeface="+mn-ea"/>
                <a:cs typeface="+mn-cs"/>
              </a:rPr>
              <a:t>)</a:t>
            </a:r>
            <a:r>
              <a:rPr lang="es-ES" sz="1200" i="1" kern="1200" dirty="0">
                <a:solidFill>
                  <a:schemeClr val="tx1"/>
                </a:solidFill>
                <a:effectLst/>
                <a:latin typeface="+mn-lt"/>
                <a:ea typeface="+mn-ea"/>
                <a:cs typeface="+mn-cs"/>
              </a:rPr>
              <a:t> </a:t>
            </a:r>
            <a:r>
              <a:rPr lang="es-ES" sz="1200" i="0" kern="1200" dirty="0">
                <a:solidFill>
                  <a:schemeClr val="tx1"/>
                </a:solidFill>
                <a:effectLst/>
                <a:latin typeface="+mn-lt"/>
                <a:ea typeface="+mn-ea"/>
                <a:cs typeface="+mn-cs"/>
              </a:rPr>
              <a:t>es la integración voluntaria, por parte de las empresas, de las preocupaciones sociales y medioambientales en sus operaciones comerciales y sus relaciones con sus interlocutores sociales.</a:t>
            </a:r>
            <a:r>
              <a:rPr lang="es-ES" sz="1200" i="0" kern="1200" baseline="0" dirty="0">
                <a:solidFill>
                  <a:schemeClr val="tx1"/>
                </a:solidFill>
                <a:effectLst/>
                <a:latin typeface="+mn-lt"/>
                <a:ea typeface="+mn-ea"/>
                <a:cs typeface="+mn-cs"/>
              </a:rPr>
              <a:t> Las empresas que tengan RSC deben evaluar su impacto sobre los grupos de interés a los que afectan: empleados, clientes, inversores, proveedores, Administraciones públicas, sociedad dónde desarrollan su actividad, medioambiente, fauna, flora, etc.</a:t>
            </a:r>
          </a:p>
          <a:p>
            <a:r>
              <a:rPr lang="es-ES" b="1" u="none" dirty="0"/>
              <a:t>Trabajo decente</a:t>
            </a:r>
            <a:r>
              <a:rPr lang="es-ES" b="0" u="none" dirty="0"/>
              <a:t>:</a:t>
            </a:r>
            <a:r>
              <a:rPr lang="es-ES" b="1" u="none" dirty="0"/>
              <a:t> </a:t>
            </a:r>
            <a:r>
              <a:rPr lang="es-ES" b="0" u="none" dirty="0"/>
              <a:t>s</a:t>
            </a:r>
            <a:r>
              <a:rPr lang="es-ES" b="0" dirty="0"/>
              <a:t>i</a:t>
            </a:r>
            <a:r>
              <a:rPr lang="es-ES" dirty="0"/>
              <a:t>gnifica </a:t>
            </a:r>
            <a:r>
              <a:rPr lang="es-ES" sz="1200" kern="1200" dirty="0">
                <a:solidFill>
                  <a:schemeClr val="tx1"/>
                </a:solidFill>
                <a:effectLst/>
              </a:rPr>
              <a:t>l</a:t>
            </a:r>
            <a:r>
              <a:rPr lang="es-ES" sz="1200" b="0" i="0" kern="1200" dirty="0">
                <a:solidFill>
                  <a:schemeClr val="tx1"/>
                </a:solidFill>
                <a:effectLst/>
                <a:latin typeface="+mn-lt"/>
                <a:ea typeface="+mn-ea"/>
                <a:cs typeface="+mn-cs"/>
              </a:rPr>
              <a:t>a oportunidad de acceder a un empleo productivo que genere un ingreso justo, la seguridad en el lugar de trabajo y la protección social para las familias, mejores perspectivas de desarrollo personal e integración social, libertad para que los individuos expresen sus opiniones, se organicen y participen en las decisiones que afectan sus vidas y la igualdad de oportunidades y trato para todos, mujeres y hombres. </a:t>
            </a:r>
            <a:r>
              <a:rPr lang="es-ES" u="sng" dirty="0"/>
              <a:t>https://youtu.be/mZpyJwevPqc</a:t>
            </a:r>
          </a:p>
          <a:p>
            <a:endParaRPr lang="es-ES" u="sng" dirty="0"/>
          </a:p>
          <a:p>
            <a:r>
              <a:rPr lang="es-ES" b="1" u="none" dirty="0"/>
              <a:t>Políticas</a:t>
            </a:r>
            <a:r>
              <a:rPr lang="es-ES" b="1" u="none" baseline="0" dirty="0"/>
              <a:t> energéticas</a:t>
            </a:r>
            <a:r>
              <a:rPr lang="es-ES" b="0" u="none" baseline="0" dirty="0"/>
              <a:t>:</a:t>
            </a:r>
            <a:r>
              <a:rPr lang="es-ES" baseline="0" dirty="0"/>
              <a:t> </a:t>
            </a:r>
            <a:r>
              <a:rPr lang="es-ES" sz="1200" b="0" i="0" kern="1200" dirty="0">
                <a:solidFill>
                  <a:schemeClr val="tx1"/>
                </a:solidFill>
                <a:effectLst/>
                <a:latin typeface="+mn-lt"/>
                <a:ea typeface="+mn-ea"/>
                <a:cs typeface="+mn-cs"/>
              </a:rPr>
              <a:t>es la manera en que un gobierno nacional,</a:t>
            </a:r>
            <a:r>
              <a:rPr lang="es-ES" sz="1200" b="0" i="0" kern="1200" baseline="0" dirty="0">
                <a:solidFill>
                  <a:schemeClr val="tx1"/>
                </a:solidFill>
                <a:effectLst/>
                <a:latin typeface="+mn-lt"/>
                <a:ea typeface="+mn-ea"/>
                <a:cs typeface="+mn-cs"/>
              </a:rPr>
              <a:t> supranacional o</a:t>
            </a:r>
            <a:r>
              <a:rPr lang="es-ES" sz="1200" b="0" i="0" kern="1200" dirty="0">
                <a:solidFill>
                  <a:schemeClr val="tx1"/>
                </a:solidFill>
                <a:effectLst/>
                <a:latin typeface="+mn-lt"/>
                <a:ea typeface="+mn-ea"/>
                <a:cs typeface="+mn-cs"/>
              </a:rPr>
              <a:t> subnacional de conducir la producción, distribución y consumo</a:t>
            </a:r>
            <a:r>
              <a:rPr lang="es-ES" sz="1200" b="0" i="0" kern="1200" baseline="0" dirty="0">
                <a:solidFill>
                  <a:schemeClr val="tx1"/>
                </a:solidFill>
                <a:effectLst/>
                <a:latin typeface="+mn-lt"/>
                <a:ea typeface="+mn-ea"/>
                <a:cs typeface="+mn-cs"/>
              </a:rPr>
              <a:t> de energía. </a:t>
            </a:r>
            <a:r>
              <a:rPr lang="es-ES" sz="1200" b="0" i="0" kern="1200" dirty="0">
                <a:solidFill>
                  <a:schemeClr val="tx1"/>
                </a:solidFill>
                <a:effectLst/>
                <a:latin typeface="+mn-lt"/>
                <a:ea typeface="+mn-ea"/>
                <a:cs typeface="+mn-cs"/>
              </a:rPr>
              <a:t>Una economía que funcione no solo requiere capital y trabajo, sino también energía para las todas las actividades. Además</a:t>
            </a:r>
            <a:r>
              <a:rPr lang="es-ES" sz="1200" b="0" i="0" kern="1200" baseline="0" dirty="0">
                <a:solidFill>
                  <a:schemeClr val="tx1"/>
                </a:solidFill>
                <a:effectLst/>
                <a:latin typeface="+mn-lt"/>
                <a:ea typeface="+mn-ea"/>
                <a:cs typeface="+mn-cs"/>
              </a:rPr>
              <a:t> la generación y distribución de la energía es una fuente muy importante de trabajos,</a:t>
            </a:r>
            <a:r>
              <a:rPr lang="es-ES" sz="1200" b="0" i="0" kern="1200" dirty="0">
                <a:solidFill>
                  <a:schemeClr val="tx1"/>
                </a:solidFill>
                <a:effectLst/>
                <a:latin typeface="+mn-lt"/>
                <a:ea typeface="+mn-ea"/>
                <a:cs typeface="+mn-cs"/>
              </a:rPr>
              <a:t> por lo que tiene un gran impacto social. </a:t>
            </a:r>
          </a:p>
          <a:p>
            <a:endParaRPr lang="es-ES" dirty="0"/>
          </a:p>
        </p:txBody>
      </p:sp>
      <p:sp>
        <p:nvSpPr>
          <p:cNvPr id="4" name="Marcador de número de diapositiva 3"/>
          <p:cNvSpPr>
            <a:spLocks noGrp="1"/>
          </p:cNvSpPr>
          <p:nvPr>
            <p:ph type="sldNum" sz="quarter" idx="10"/>
          </p:nvPr>
        </p:nvSpPr>
        <p:spPr/>
        <p:txBody>
          <a:bodyPr/>
          <a:lstStyle/>
          <a:p>
            <a:fld id="{F9ED0FBC-42F2-5848-BFFF-763D1EEB752A}" type="slidenum">
              <a:rPr lang="es-ES" smtClean="0"/>
              <a:t>6</a:t>
            </a:fld>
            <a:endParaRPr lang="es-ES" dirty="0"/>
          </a:p>
        </p:txBody>
      </p:sp>
    </p:spTree>
    <p:extLst>
      <p:ext uri="{BB962C8B-B14F-4D97-AF65-F5344CB8AC3E}">
        <p14:creationId xmlns:p14="http://schemas.microsoft.com/office/powerpoint/2010/main" val="363513007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685800" y="630238"/>
            <a:ext cx="5486400" cy="3086100"/>
          </a:xfrm>
        </p:spPr>
      </p:sp>
      <p:sp>
        <p:nvSpPr>
          <p:cNvPr id="3" name="Marcador de notas 2"/>
          <p:cNvSpPr>
            <a:spLocks noGrp="1"/>
          </p:cNvSpPr>
          <p:nvPr>
            <p:ph type="body" idx="1"/>
          </p:nvPr>
        </p:nvSpPr>
        <p:spPr>
          <a:xfrm>
            <a:off x="685800" y="3909060"/>
            <a:ext cx="5486400" cy="4091940"/>
          </a:xfrm>
        </p:spPr>
        <p:txBody>
          <a:bodyPr/>
          <a:lstStyle/>
          <a:p>
            <a:r>
              <a:rPr lang="es-ES" b="1" dirty="0"/>
              <a:t>Amplia información</a:t>
            </a:r>
            <a:r>
              <a:rPr lang="es-ES" dirty="0"/>
              <a:t>: https://www.capitalmadrid.com/2019/12/12/55053/guterres-reclama-un-compromiso-de-las-grandes-potencias-con-la-transicion-justa.html</a:t>
            </a:r>
          </a:p>
          <a:p>
            <a:endParaRPr lang="es-ES" dirty="0"/>
          </a:p>
          <a:p>
            <a:r>
              <a:rPr lang="es-ES" b="1" dirty="0">
                <a:effectLst/>
              </a:rPr>
              <a:t>Fondo de transición Justa Europea</a:t>
            </a:r>
            <a:r>
              <a:rPr lang="es-ES" b="0" dirty="0">
                <a:effectLst/>
              </a:rPr>
              <a:t>:</a:t>
            </a:r>
            <a:r>
              <a:rPr lang="es-ES" b="1" dirty="0">
                <a:effectLst/>
              </a:rPr>
              <a:t> </a:t>
            </a:r>
            <a:r>
              <a:rPr lang="es-ES" dirty="0"/>
              <a:t>Bruselas ha creado un fondo de 7500 millones de euros</a:t>
            </a:r>
            <a:r>
              <a:rPr lang="es-ES" baseline="0" dirty="0"/>
              <a:t> para u</a:t>
            </a:r>
            <a:r>
              <a:rPr lang="es-ES" dirty="0"/>
              <a:t>n fondo que considera clave para hacer realidad la transición energética sin dejar graves perjuicios sociales por el camino, especialmente en las regiones y las industrias más afectadas por la transición. Según sus cálculos, el Mecanismo de Transición, del que forma parte el Fondo de Transición Justa, logrará movilizar inversión pública y privada hasta llegar a un total de 100.000 millones de euros para siete años, el período 2021-2027.</a:t>
            </a:r>
          </a:p>
          <a:p>
            <a:endParaRPr lang="es-ES" dirty="0"/>
          </a:p>
          <a:p>
            <a:pPr marL="0" marR="0" lvl="0" indent="0" algn="l" defTabSz="914400" rtl="0" eaLnBrk="1" fontAlgn="auto" latinLnBrk="0" hangingPunct="1">
              <a:lnSpc>
                <a:spcPct val="100000"/>
              </a:lnSpc>
              <a:spcBef>
                <a:spcPts val="0"/>
              </a:spcBef>
              <a:spcAft>
                <a:spcPts val="0"/>
              </a:spcAft>
              <a:buClrTx/>
              <a:buSzTx/>
              <a:buFontTx/>
              <a:buNone/>
              <a:tabLst/>
              <a:defRPr/>
            </a:pPr>
            <a:r>
              <a:rPr lang="es-ES" b="1" u="none" dirty="0"/>
              <a:t>Bonos Verdes</a:t>
            </a:r>
            <a:r>
              <a:rPr lang="es-ES" b="0" u="none" dirty="0"/>
              <a:t>:</a:t>
            </a:r>
            <a:r>
              <a:rPr lang="es-ES" dirty="0"/>
              <a:t> los bonos verdes son un tipo de deuda emitida por instituciones públicas o privadas. Pero a diferencia de otros instrumentos de crédito, los fondos obtenidos se comprometen específicamente para la financiación o refinanciación de proyectos verdes, es decir, sostenibles y socialmente responsables en áreas tan diversas como las energías renovables, la eficiencia energética, el transporte limpio o la gestión responsable de los residuos. Además, deben de estar alineados con los </a:t>
            </a:r>
            <a:r>
              <a:rPr lang="es-ES" i="1" dirty="0"/>
              <a:t>Green Bond Principles </a:t>
            </a:r>
            <a:r>
              <a:rPr lang="es-ES" dirty="0"/>
              <a:t>(GBP).</a:t>
            </a:r>
          </a:p>
          <a:p>
            <a:endParaRPr lang="es-ES" dirty="0"/>
          </a:p>
          <a:p>
            <a:r>
              <a:rPr lang="es-ES" b="1" u="none" dirty="0"/>
              <a:t>Creación de empleo neta</a:t>
            </a:r>
            <a:r>
              <a:rPr lang="es-ES" b="0" u="none" dirty="0"/>
              <a:t>:</a:t>
            </a:r>
            <a:r>
              <a:rPr lang="es-ES" b="1" u="none" baseline="0" dirty="0"/>
              <a:t> e</a:t>
            </a:r>
            <a:r>
              <a:rPr lang="es-ES" baseline="0" dirty="0"/>
              <a:t>n una transición, periodo en el que se cambia de un paradigma a otro, hay que buscar un resultado neto positivo pero también poner el acento en aquellos sectores desfavorecidos para que puedan adaptarse y tengan una salida social, económica y ambiental. </a:t>
            </a:r>
            <a:endParaRPr lang="es-ES" dirty="0"/>
          </a:p>
          <a:p>
            <a:endParaRPr lang="es-ES" dirty="0"/>
          </a:p>
          <a:p>
            <a:endParaRPr lang="es-ES" dirty="0"/>
          </a:p>
          <a:p>
            <a:endParaRPr lang="es-ES" dirty="0"/>
          </a:p>
        </p:txBody>
      </p:sp>
      <p:sp>
        <p:nvSpPr>
          <p:cNvPr id="4" name="Marcador de número de diapositiva 3"/>
          <p:cNvSpPr>
            <a:spLocks noGrp="1"/>
          </p:cNvSpPr>
          <p:nvPr>
            <p:ph type="sldNum" sz="quarter" idx="10"/>
          </p:nvPr>
        </p:nvSpPr>
        <p:spPr/>
        <p:txBody>
          <a:bodyPr/>
          <a:lstStyle/>
          <a:p>
            <a:fld id="{F9ED0FBC-42F2-5848-BFFF-763D1EEB752A}" type="slidenum">
              <a:rPr lang="es-ES" smtClean="0"/>
              <a:t>7</a:t>
            </a:fld>
            <a:endParaRPr lang="es-ES" dirty="0"/>
          </a:p>
        </p:txBody>
      </p:sp>
    </p:spTree>
    <p:extLst>
      <p:ext uri="{BB962C8B-B14F-4D97-AF65-F5344CB8AC3E}">
        <p14:creationId xmlns:p14="http://schemas.microsoft.com/office/powerpoint/2010/main" val="355564106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ES" b="1" dirty="0"/>
              <a:t>Recapacitemos</a:t>
            </a:r>
            <a:r>
              <a:rPr lang="es-ES" b="0" dirty="0"/>
              <a:t>. </a:t>
            </a:r>
            <a:r>
              <a:rPr lang="es-ES" dirty="0"/>
              <a:t>Los cambios ofrecen oportunidades. ¿Estamos preparados? </a:t>
            </a:r>
          </a:p>
          <a:p>
            <a:r>
              <a:rPr lang="es-ES" dirty="0"/>
              <a:t>Pensar no sólo en tu país o región. Pensar en la transición en otros países y regiones. </a:t>
            </a:r>
          </a:p>
          <a:p>
            <a:r>
              <a:rPr lang="es-ES" dirty="0"/>
              <a:t>¿Qué supone cerrar una planta de carbón e instalar un parque eólico? </a:t>
            </a:r>
          </a:p>
          <a:p>
            <a:r>
              <a:rPr lang="es-ES" dirty="0"/>
              <a:t>¿Qué supone instalar una planta fotovoltaica en un sitio dónde no había nada?, ¿hay bastantes baterías? ¿Y si hay otra revolución tecnológica? </a:t>
            </a:r>
          </a:p>
          <a:p>
            <a:r>
              <a:rPr lang="es-ES" dirty="0"/>
              <a:t>Y si dejamos de usar tanto plástico… ¿qué pasa con los fabricantes de esos productos? </a:t>
            </a:r>
          </a:p>
          <a:p>
            <a:r>
              <a:rPr lang="es-ES" dirty="0"/>
              <a:t>¿Hay nuevas empresas que usan los materiales reciclables para generar “nueva” materia prima? ¿Existían antes?</a:t>
            </a:r>
          </a:p>
          <a:p>
            <a:endParaRPr lang="es-ES" dirty="0"/>
          </a:p>
        </p:txBody>
      </p:sp>
      <p:sp>
        <p:nvSpPr>
          <p:cNvPr id="4" name="Marcador de número de diapositiva 3"/>
          <p:cNvSpPr>
            <a:spLocks noGrp="1"/>
          </p:cNvSpPr>
          <p:nvPr>
            <p:ph type="sldNum" sz="quarter" idx="10"/>
          </p:nvPr>
        </p:nvSpPr>
        <p:spPr/>
        <p:txBody>
          <a:bodyPr/>
          <a:lstStyle/>
          <a:p>
            <a:fld id="{F9ED0FBC-42F2-5848-BFFF-763D1EEB752A}" type="slidenum">
              <a:rPr lang="es-ES" smtClean="0"/>
              <a:t>8</a:t>
            </a:fld>
            <a:endParaRPr lang="es-ES" dirty="0"/>
          </a:p>
        </p:txBody>
      </p:sp>
    </p:spTree>
    <p:extLst>
      <p:ext uri="{BB962C8B-B14F-4D97-AF65-F5344CB8AC3E}">
        <p14:creationId xmlns:p14="http://schemas.microsoft.com/office/powerpoint/2010/main" val="243876363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ES" b="1" dirty="0"/>
              <a:t>Qué es un empleo verde y cómo impacta en la economía</a:t>
            </a:r>
            <a:r>
              <a:rPr lang="es-ES" dirty="0"/>
              <a:t>: </a:t>
            </a:r>
          </a:p>
          <a:p>
            <a:r>
              <a:rPr lang="es-ES" dirty="0"/>
              <a:t>El Programa de las Naciones Unidas para el Medio Ambiente (PNUMA) define los empleos verdes como "los trabajos en agricultura, actividades de fabricación, investigación y desarrollo, administración y servicio que contribuyen sustancialmente a preservar o restaurar la calidad medioambiental". En otras palabras, los empleos ambientales son aquellos destinados a proteger y promocionar el medio ambiente, o aquellos que consideran en todo momento su impacto sobre la salud del planeta y tratan de minimizarlo. De acuerdo a la Organización Internacional del Trabajo (OIT), este tipo de empleos permiten:</a:t>
            </a:r>
          </a:p>
          <a:p>
            <a:endParaRPr lang="es-ES" dirty="0"/>
          </a:p>
          <a:p>
            <a:pPr marL="171450" indent="-171450">
              <a:buFontTx/>
              <a:buChar char="-"/>
            </a:pPr>
            <a:r>
              <a:rPr lang="es-ES" dirty="0"/>
              <a:t>Aumentar la eficiencia del consumo de energía y las materias primas.</a:t>
            </a:r>
          </a:p>
          <a:p>
            <a:pPr marL="171450" indent="-171450">
              <a:buFontTx/>
              <a:buChar char="-"/>
            </a:pPr>
            <a:r>
              <a:rPr lang="es-ES" dirty="0"/>
              <a:t>Limitar las emisiones de gases de efecto invernadero.</a:t>
            </a:r>
          </a:p>
          <a:p>
            <a:pPr marL="171450" indent="-171450">
              <a:buFontTx/>
              <a:buChar char="-"/>
            </a:pPr>
            <a:r>
              <a:rPr lang="es-ES" dirty="0"/>
              <a:t>Minimizar los residuos y la contaminación.</a:t>
            </a:r>
          </a:p>
          <a:p>
            <a:pPr marL="171450" indent="-171450">
              <a:buFontTx/>
              <a:buChar char="-"/>
            </a:pPr>
            <a:r>
              <a:rPr lang="es-ES" dirty="0"/>
              <a:t>Proteger y restaurar los ecosistemas.</a:t>
            </a:r>
          </a:p>
          <a:p>
            <a:pPr marL="171450" indent="-171450">
              <a:buFontTx/>
              <a:buChar char="-"/>
            </a:pPr>
            <a:r>
              <a:rPr lang="es-ES" dirty="0"/>
              <a:t>Contribuir a la adaptación al cambio climático.</a:t>
            </a:r>
          </a:p>
          <a:p>
            <a:endParaRPr lang="es-ES" dirty="0"/>
          </a:p>
          <a:p>
            <a:r>
              <a:rPr lang="es-ES" dirty="0"/>
              <a:t>Otro de los beneficios de estos trabajos ecológicos es su efecto sobre la economía global. La OIT ya ha advertido de que, si nada cambia, el crecimiento del empleo en el futuro no será suficiente para satisfacer el incremento de la fuerza laboral en los países emergentes y en desarrollo. Sin embargo, "los cambios en la producción y el uso de la energía para alcanzar el objetivo de los 2 °C pueden dar lugar a la creación de unos 18 millones de puestos de trabajo en la economía mundial", explica este organismo en su informe Perspectivas Sociales y del Empleo 2018. Estos cambios, destinados a alcanzar el Acuerdo de París y generar empleo verde, incluirían un mayor uso de fuentes de energía renovables, el crecimiento de los vehículos eléctricos y la realización de obras de construcción para alcanzar una mayor eficiencia energética en los edificios.</a:t>
            </a:r>
          </a:p>
          <a:p>
            <a:endParaRPr lang="es-ES" dirty="0"/>
          </a:p>
        </p:txBody>
      </p:sp>
      <p:sp>
        <p:nvSpPr>
          <p:cNvPr id="4" name="Marcador de número de diapositiva 3"/>
          <p:cNvSpPr>
            <a:spLocks noGrp="1"/>
          </p:cNvSpPr>
          <p:nvPr>
            <p:ph type="sldNum" sz="quarter" idx="5"/>
          </p:nvPr>
        </p:nvSpPr>
        <p:spPr/>
        <p:txBody>
          <a:bodyPr/>
          <a:lstStyle/>
          <a:p>
            <a:fld id="{F9ED0FBC-42F2-5848-BFFF-763D1EEB752A}" type="slidenum">
              <a:rPr lang="es-ES" smtClean="0"/>
              <a:t>9</a:t>
            </a:fld>
            <a:endParaRPr lang="es-ES" dirty="0"/>
          </a:p>
        </p:txBody>
      </p:sp>
    </p:spTree>
    <p:extLst>
      <p:ext uri="{BB962C8B-B14F-4D97-AF65-F5344CB8AC3E}">
        <p14:creationId xmlns:p14="http://schemas.microsoft.com/office/powerpoint/2010/main" val="287205095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FAB9EEE-FC9E-694B-B7AF-F7E31117AF04}"/>
              </a:ext>
            </a:extLst>
          </p:cNvPr>
          <p:cNvSpPr>
            <a:spLocks noGrp="1"/>
          </p:cNvSpPr>
          <p:nvPr>
            <p:ph type="ctrTitle"/>
          </p:nvPr>
        </p:nvSpPr>
        <p:spPr>
          <a:xfrm>
            <a:off x="1524000" y="1122363"/>
            <a:ext cx="9144000" cy="2387600"/>
          </a:xfrm>
        </p:spPr>
        <p:txBody>
          <a:bodyPr anchor="b"/>
          <a:lstStyle>
            <a:lvl1pPr algn="ctr">
              <a:defRPr sz="6000"/>
            </a:lvl1pPr>
          </a:lstStyle>
          <a:p>
            <a:r>
              <a:rPr lang="es-ES"/>
              <a:t>Haga clic para modificar el estilo de título del patrón</a:t>
            </a:r>
          </a:p>
        </p:txBody>
      </p:sp>
      <p:sp>
        <p:nvSpPr>
          <p:cNvPr id="3" name="Subtítulo 2">
            <a:extLst>
              <a:ext uri="{FF2B5EF4-FFF2-40B4-BE49-F238E27FC236}">
                <a16:creationId xmlns:a16="http://schemas.microsoft.com/office/drawing/2014/main" id="{4F8BC888-EE5E-DB4E-BECB-DAB3844A25B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p>
        </p:txBody>
      </p:sp>
      <p:sp>
        <p:nvSpPr>
          <p:cNvPr id="4" name="Marcador de fecha 3">
            <a:extLst>
              <a:ext uri="{FF2B5EF4-FFF2-40B4-BE49-F238E27FC236}">
                <a16:creationId xmlns:a16="http://schemas.microsoft.com/office/drawing/2014/main" id="{B4E43AB7-58DB-A241-8207-F806FDDFADB0}"/>
              </a:ext>
            </a:extLst>
          </p:cNvPr>
          <p:cNvSpPr>
            <a:spLocks noGrp="1"/>
          </p:cNvSpPr>
          <p:nvPr>
            <p:ph type="dt" sz="half" idx="10"/>
          </p:nvPr>
        </p:nvSpPr>
        <p:spPr/>
        <p:txBody>
          <a:bodyPr/>
          <a:lstStyle/>
          <a:p>
            <a:fld id="{443E8A93-67B6-304E-B4CC-6C46CF63773A}" type="datetimeFigureOut">
              <a:rPr lang="es-ES" smtClean="0"/>
              <a:t>23/12/2020</a:t>
            </a:fld>
            <a:endParaRPr lang="es-ES" dirty="0"/>
          </a:p>
        </p:txBody>
      </p:sp>
      <p:sp>
        <p:nvSpPr>
          <p:cNvPr id="5" name="Marcador de pie de página 4">
            <a:extLst>
              <a:ext uri="{FF2B5EF4-FFF2-40B4-BE49-F238E27FC236}">
                <a16:creationId xmlns:a16="http://schemas.microsoft.com/office/drawing/2014/main" id="{67CA4D65-DEF3-4841-B22C-4906BF85F3FF}"/>
              </a:ext>
            </a:extLst>
          </p:cNvPr>
          <p:cNvSpPr>
            <a:spLocks noGrp="1"/>
          </p:cNvSpPr>
          <p:nvPr>
            <p:ph type="ftr" sz="quarter" idx="11"/>
          </p:nvPr>
        </p:nvSpPr>
        <p:spPr/>
        <p:txBody>
          <a:bodyPr/>
          <a:lstStyle/>
          <a:p>
            <a:endParaRPr lang="es-ES" dirty="0"/>
          </a:p>
        </p:txBody>
      </p:sp>
      <p:sp>
        <p:nvSpPr>
          <p:cNvPr id="6" name="Marcador de número de diapositiva 5">
            <a:extLst>
              <a:ext uri="{FF2B5EF4-FFF2-40B4-BE49-F238E27FC236}">
                <a16:creationId xmlns:a16="http://schemas.microsoft.com/office/drawing/2014/main" id="{9AFB0304-B69F-6642-AE51-C1C08AFA5FF6}"/>
              </a:ext>
            </a:extLst>
          </p:cNvPr>
          <p:cNvSpPr>
            <a:spLocks noGrp="1"/>
          </p:cNvSpPr>
          <p:nvPr>
            <p:ph type="sldNum" sz="quarter" idx="12"/>
          </p:nvPr>
        </p:nvSpPr>
        <p:spPr/>
        <p:txBody>
          <a:bodyPr/>
          <a:lstStyle/>
          <a:p>
            <a:fld id="{44679FD5-EBED-B040-A170-B8B178CB7273}" type="slidenum">
              <a:rPr lang="es-ES" smtClean="0"/>
              <a:t>‹Nº›</a:t>
            </a:fld>
            <a:endParaRPr lang="es-ES" dirty="0"/>
          </a:p>
        </p:txBody>
      </p:sp>
    </p:spTree>
    <p:extLst>
      <p:ext uri="{BB962C8B-B14F-4D97-AF65-F5344CB8AC3E}">
        <p14:creationId xmlns:p14="http://schemas.microsoft.com/office/powerpoint/2010/main" val="118839375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D9023A7-82A0-AA46-A540-B7BB5A338628}"/>
              </a:ext>
            </a:extLst>
          </p:cNvPr>
          <p:cNvSpPr>
            <a:spLocks noGrp="1"/>
          </p:cNvSpPr>
          <p:nvPr>
            <p:ph type="title"/>
          </p:nvPr>
        </p:nvSpPr>
        <p:spPr/>
        <p:txBody>
          <a:bodyPr/>
          <a:lstStyle/>
          <a:p>
            <a:r>
              <a:rPr lang="es-ES"/>
              <a:t>Haga clic para modificar el estilo de título del patrón</a:t>
            </a:r>
          </a:p>
        </p:txBody>
      </p:sp>
      <p:sp>
        <p:nvSpPr>
          <p:cNvPr id="3" name="Marcador de texto vertical 2">
            <a:extLst>
              <a:ext uri="{FF2B5EF4-FFF2-40B4-BE49-F238E27FC236}">
                <a16:creationId xmlns:a16="http://schemas.microsoft.com/office/drawing/2014/main" id="{2314436B-D97B-4340-844D-A64110B993DC}"/>
              </a:ext>
            </a:extLst>
          </p:cNvPr>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fecha 3">
            <a:extLst>
              <a:ext uri="{FF2B5EF4-FFF2-40B4-BE49-F238E27FC236}">
                <a16:creationId xmlns:a16="http://schemas.microsoft.com/office/drawing/2014/main" id="{64416AC1-F1B0-F04D-8070-D099454DAC67}"/>
              </a:ext>
            </a:extLst>
          </p:cNvPr>
          <p:cNvSpPr>
            <a:spLocks noGrp="1"/>
          </p:cNvSpPr>
          <p:nvPr>
            <p:ph type="dt" sz="half" idx="10"/>
          </p:nvPr>
        </p:nvSpPr>
        <p:spPr/>
        <p:txBody>
          <a:bodyPr/>
          <a:lstStyle/>
          <a:p>
            <a:fld id="{443E8A93-67B6-304E-B4CC-6C46CF63773A}" type="datetimeFigureOut">
              <a:rPr lang="es-ES" smtClean="0"/>
              <a:t>23/12/2020</a:t>
            </a:fld>
            <a:endParaRPr lang="es-ES" dirty="0"/>
          </a:p>
        </p:txBody>
      </p:sp>
      <p:sp>
        <p:nvSpPr>
          <p:cNvPr id="5" name="Marcador de pie de página 4">
            <a:extLst>
              <a:ext uri="{FF2B5EF4-FFF2-40B4-BE49-F238E27FC236}">
                <a16:creationId xmlns:a16="http://schemas.microsoft.com/office/drawing/2014/main" id="{7EA73F17-38BD-3F4A-A78D-893AFB6AA444}"/>
              </a:ext>
            </a:extLst>
          </p:cNvPr>
          <p:cNvSpPr>
            <a:spLocks noGrp="1"/>
          </p:cNvSpPr>
          <p:nvPr>
            <p:ph type="ftr" sz="quarter" idx="11"/>
          </p:nvPr>
        </p:nvSpPr>
        <p:spPr>
          <a:xfrm>
            <a:off x="4038600" y="6080833"/>
            <a:ext cx="4114800" cy="365125"/>
          </a:xfrm>
        </p:spPr>
        <p:txBody>
          <a:bodyPr/>
          <a:lstStyle/>
          <a:p>
            <a:endParaRPr lang="es-ES" dirty="0"/>
          </a:p>
        </p:txBody>
      </p:sp>
      <p:sp>
        <p:nvSpPr>
          <p:cNvPr id="6" name="Marcador de número de diapositiva 5">
            <a:extLst>
              <a:ext uri="{FF2B5EF4-FFF2-40B4-BE49-F238E27FC236}">
                <a16:creationId xmlns:a16="http://schemas.microsoft.com/office/drawing/2014/main" id="{F1D0E676-0DBE-284F-9FA0-472F45665F7A}"/>
              </a:ext>
            </a:extLst>
          </p:cNvPr>
          <p:cNvSpPr>
            <a:spLocks noGrp="1"/>
          </p:cNvSpPr>
          <p:nvPr>
            <p:ph type="sldNum" sz="quarter" idx="12"/>
          </p:nvPr>
        </p:nvSpPr>
        <p:spPr/>
        <p:txBody>
          <a:bodyPr/>
          <a:lstStyle/>
          <a:p>
            <a:fld id="{44679FD5-EBED-B040-A170-B8B178CB7273}" type="slidenum">
              <a:rPr lang="es-ES" smtClean="0"/>
              <a:t>‹Nº›</a:t>
            </a:fld>
            <a:endParaRPr lang="es-ES" dirty="0"/>
          </a:p>
        </p:txBody>
      </p:sp>
    </p:spTree>
    <p:extLst>
      <p:ext uri="{BB962C8B-B14F-4D97-AF65-F5344CB8AC3E}">
        <p14:creationId xmlns:p14="http://schemas.microsoft.com/office/powerpoint/2010/main" val="270316818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C7419FAA-F690-A948-8075-2A11D5241208}"/>
              </a:ext>
            </a:extLst>
          </p:cNvPr>
          <p:cNvSpPr>
            <a:spLocks noGrp="1"/>
          </p:cNvSpPr>
          <p:nvPr>
            <p:ph type="title" orient="vert"/>
          </p:nvPr>
        </p:nvSpPr>
        <p:spPr>
          <a:xfrm>
            <a:off x="8724900" y="365125"/>
            <a:ext cx="2628900" cy="5811838"/>
          </a:xfrm>
        </p:spPr>
        <p:txBody>
          <a:bodyPr vert="eaVert"/>
          <a:lstStyle/>
          <a:p>
            <a:r>
              <a:rPr lang="es-ES"/>
              <a:t>Haga clic para modificar el estilo de título del patrón</a:t>
            </a:r>
          </a:p>
        </p:txBody>
      </p:sp>
      <p:sp>
        <p:nvSpPr>
          <p:cNvPr id="3" name="Marcador de texto vertical 2">
            <a:extLst>
              <a:ext uri="{FF2B5EF4-FFF2-40B4-BE49-F238E27FC236}">
                <a16:creationId xmlns:a16="http://schemas.microsoft.com/office/drawing/2014/main" id="{2793652F-DC5A-2F42-BE83-B936EC23604C}"/>
              </a:ext>
            </a:extLst>
          </p:cNvPr>
          <p:cNvSpPr>
            <a:spLocks noGrp="1"/>
          </p:cNvSpPr>
          <p:nvPr>
            <p:ph type="body" orient="vert" idx="1"/>
          </p:nvPr>
        </p:nvSpPr>
        <p:spPr>
          <a:xfrm>
            <a:off x="838200" y="365125"/>
            <a:ext cx="7734300" cy="5811838"/>
          </a:xfrm>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fecha 3">
            <a:extLst>
              <a:ext uri="{FF2B5EF4-FFF2-40B4-BE49-F238E27FC236}">
                <a16:creationId xmlns:a16="http://schemas.microsoft.com/office/drawing/2014/main" id="{7F0C7105-186F-174F-9EDA-D7547FD69DC6}"/>
              </a:ext>
            </a:extLst>
          </p:cNvPr>
          <p:cNvSpPr>
            <a:spLocks noGrp="1"/>
          </p:cNvSpPr>
          <p:nvPr>
            <p:ph type="dt" sz="half" idx="10"/>
          </p:nvPr>
        </p:nvSpPr>
        <p:spPr/>
        <p:txBody>
          <a:bodyPr/>
          <a:lstStyle/>
          <a:p>
            <a:fld id="{443E8A93-67B6-304E-B4CC-6C46CF63773A}" type="datetimeFigureOut">
              <a:rPr lang="es-ES" smtClean="0"/>
              <a:t>23/12/2020</a:t>
            </a:fld>
            <a:endParaRPr lang="es-ES" dirty="0"/>
          </a:p>
        </p:txBody>
      </p:sp>
      <p:sp>
        <p:nvSpPr>
          <p:cNvPr id="5" name="Marcador de pie de página 4">
            <a:extLst>
              <a:ext uri="{FF2B5EF4-FFF2-40B4-BE49-F238E27FC236}">
                <a16:creationId xmlns:a16="http://schemas.microsoft.com/office/drawing/2014/main" id="{D4169EE8-6FA3-9B4E-8A35-FB8E0CF93E78}"/>
              </a:ext>
            </a:extLst>
          </p:cNvPr>
          <p:cNvSpPr>
            <a:spLocks noGrp="1"/>
          </p:cNvSpPr>
          <p:nvPr>
            <p:ph type="ftr" sz="quarter" idx="11"/>
          </p:nvPr>
        </p:nvSpPr>
        <p:spPr>
          <a:xfrm>
            <a:off x="4038600" y="5811838"/>
            <a:ext cx="4114800" cy="365125"/>
          </a:xfrm>
        </p:spPr>
        <p:txBody>
          <a:bodyPr/>
          <a:lstStyle/>
          <a:p>
            <a:endParaRPr lang="es-ES" dirty="0"/>
          </a:p>
        </p:txBody>
      </p:sp>
      <p:sp>
        <p:nvSpPr>
          <p:cNvPr id="6" name="Marcador de número de diapositiva 5">
            <a:extLst>
              <a:ext uri="{FF2B5EF4-FFF2-40B4-BE49-F238E27FC236}">
                <a16:creationId xmlns:a16="http://schemas.microsoft.com/office/drawing/2014/main" id="{C173DB5B-8A40-BA4B-B38E-770D510F2828}"/>
              </a:ext>
            </a:extLst>
          </p:cNvPr>
          <p:cNvSpPr>
            <a:spLocks noGrp="1"/>
          </p:cNvSpPr>
          <p:nvPr>
            <p:ph type="sldNum" sz="quarter" idx="12"/>
          </p:nvPr>
        </p:nvSpPr>
        <p:spPr/>
        <p:txBody>
          <a:bodyPr/>
          <a:lstStyle/>
          <a:p>
            <a:fld id="{44679FD5-EBED-B040-A170-B8B178CB7273}" type="slidenum">
              <a:rPr lang="es-ES" smtClean="0"/>
              <a:t>‹Nº›</a:t>
            </a:fld>
            <a:endParaRPr lang="es-ES" dirty="0"/>
          </a:p>
        </p:txBody>
      </p:sp>
    </p:spTree>
    <p:extLst>
      <p:ext uri="{BB962C8B-B14F-4D97-AF65-F5344CB8AC3E}">
        <p14:creationId xmlns:p14="http://schemas.microsoft.com/office/powerpoint/2010/main" val="166939634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Subtitle">
  <p:cSld name="Subtitle">
    <p:spTree>
      <p:nvGrpSpPr>
        <p:cNvPr id="1" name="Shape 37"/>
        <p:cNvGrpSpPr/>
        <p:nvPr/>
      </p:nvGrpSpPr>
      <p:grpSpPr>
        <a:xfrm>
          <a:off x="0" y="0"/>
          <a:ext cx="0" cy="0"/>
          <a:chOff x="0" y="0"/>
          <a:chExt cx="0" cy="0"/>
        </a:xfrm>
      </p:grpSpPr>
      <p:sp>
        <p:nvSpPr>
          <p:cNvPr id="38" name="Google Shape;38;p3"/>
          <p:cNvSpPr/>
          <p:nvPr/>
        </p:nvSpPr>
        <p:spPr>
          <a:xfrm>
            <a:off x="542800" y="553024"/>
            <a:ext cx="11106400" cy="5772400"/>
          </a:xfrm>
          <a:prstGeom prst="rect">
            <a:avLst/>
          </a:prstGeom>
          <a:solidFill>
            <a:srgbClr val="57B947"/>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dirty="0"/>
          </a:p>
        </p:txBody>
      </p:sp>
      <p:sp>
        <p:nvSpPr>
          <p:cNvPr id="39" name="Google Shape;39;p3"/>
          <p:cNvSpPr/>
          <p:nvPr/>
        </p:nvSpPr>
        <p:spPr>
          <a:xfrm>
            <a:off x="3507267" y="840200"/>
            <a:ext cx="5177600" cy="5177600"/>
          </a:xfrm>
          <a:prstGeom prst="ellipse">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dirty="0"/>
          </a:p>
        </p:txBody>
      </p:sp>
      <p:sp>
        <p:nvSpPr>
          <p:cNvPr id="40" name="Google Shape;40;p3"/>
          <p:cNvSpPr/>
          <p:nvPr/>
        </p:nvSpPr>
        <p:spPr>
          <a:xfrm>
            <a:off x="7240467" y="304800"/>
            <a:ext cx="1850800" cy="1850800"/>
          </a:xfrm>
          <a:prstGeom prst="ellipse">
            <a:avLst/>
          </a:prstGeom>
          <a:solidFill>
            <a:srgbClr val="A4CF58">
              <a:alpha val="7962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dirty="0"/>
          </a:p>
        </p:txBody>
      </p:sp>
      <p:sp>
        <p:nvSpPr>
          <p:cNvPr id="41" name="Google Shape;41;p3"/>
          <p:cNvSpPr/>
          <p:nvPr/>
        </p:nvSpPr>
        <p:spPr>
          <a:xfrm>
            <a:off x="7877667" y="6214433"/>
            <a:ext cx="807200" cy="807200"/>
          </a:xfrm>
          <a:prstGeom prst="ellipse">
            <a:avLst/>
          </a:prstGeom>
          <a:solidFill>
            <a:srgbClr val="F3712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dirty="0"/>
          </a:p>
        </p:txBody>
      </p:sp>
      <p:sp>
        <p:nvSpPr>
          <p:cNvPr id="42" name="Google Shape;42;p3"/>
          <p:cNvSpPr/>
          <p:nvPr/>
        </p:nvSpPr>
        <p:spPr>
          <a:xfrm>
            <a:off x="3608867" y="5163505"/>
            <a:ext cx="1463600" cy="1463600"/>
          </a:xfrm>
          <a:prstGeom prst="ellipse">
            <a:avLst/>
          </a:prstGeom>
          <a:solidFill>
            <a:srgbClr val="337AB7">
              <a:alpha val="7885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dirty="0"/>
          </a:p>
        </p:txBody>
      </p:sp>
      <p:sp>
        <p:nvSpPr>
          <p:cNvPr id="43" name="Google Shape;43;p3"/>
          <p:cNvSpPr/>
          <p:nvPr/>
        </p:nvSpPr>
        <p:spPr>
          <a:xfrm>
            <a:off x="2775592" y="1028361"/>
            <a:ext cx="1032800" cy="1032800"/>
          </a:xfrm>
          <a:prstGeom prst="ellipse">
            <a:avLst/>
          </a:prstGeom>
          <a:solidFill>
            <a:srgbClr val="F3712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dirty="0"/>
          </a:p>
        </p:txBody>
      </p:sp>
      <p:sp>
        <p:nvSpPr>
          <p:cNvPr id="44" name="Google Shape;44;p3"/>
          <p:cNvSpPr/>
          <p:nvPr/>
        </p:nvSpPr>
        <p:spPr>
          <a:xfrm>
            <a:off x="8684868" y="2155587"/>
            <a:ext cx="551200" cy="551200"/>
          </a:xfrm>
          <a:prstGeom prst="ellipse">
            <a:avLst/>
          </a:prstGeom>
          <a:solidFill>
            <a:srgbClr val="337AB7">
              <a:alpha val="9800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dirty="0"/>
          </a:p>
        </p:txBody>
      </p:sp>
      <p:sp>
        <p:nvSpPr>
          <p:cNvPr id="45" name="Google Shape;45;p3"/>
          <p:cNvSpPr/>
          <p:nvPr/>
        </p:nvSpPr>
        <p:spPr>
          <a:xfrm>
            <a:off x="3227301" y="4816059"/>
            <a:ext cx="449200" cy="449200"/>
          </a:xfrm>
          <a:prstGeom prst="ellipse">
            <a:avLst/>
          </a:prstGeom>
          <a:solidFill>
            <a:srgbClr val="A4CF58">
              <a:alpha val="6800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dirty="0"/>
          </a:p>
        </p:txBody>
      </p:sp>
      <p:sp>
        <p:nvSpPr>
          <p:cNvPr id="46" name="Google Shape;46;p3"/>
          <p:cNvSpPr/>
          <p:nvPr/>
        </p:nvSpPr>
        <p:spPr>
          <a:xfrm>
            <a:off x="3149979" y="2226844"/>
            <a:ext cx="284000" cy="284000"/>
          </a:xfrm>
          <a:prstGeom prst="ellipse">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dirty="0"/>
          </a:p>
        </p:txBody>
      </p:sp>
      <p:sp>
        <p:nvSpPr>
          <p:cNvPr id="47" name="Google Shape;47;p3"/>
          <p:cNvSpPr/>
          <p:nvPr/>
        </p:nvSpPr>
        <p:spPr>
          <a:xfrm>
            <a:off x="9091281" y="1784923"/>
            <a:ext cx="125200" cy="125200"/>
          </a:xfrm>
          <a:prstGeom prst="ellipse">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dirty="0"/>
          </a:p>
        </p:txBody>
      </p:sp>
      <p:sp>
        <p:nvSpPr>
          <p:cNvPr id="48" name="Google Shape;48;p3"/>
          <p:cNvSpPr/>
          <p:nvPr/>
        </p:nvSpPr>
        <p:spPr>
          <a:xfrm>
            <a:off x="8218652" y="5832700"/>
            <a:ext cx="125200" cy="125200"/>
          </a:xfrm>
          <a:prstGeom prst="ellipse">
            <a:avLst/>
          </a:prstGeom>
          <a:solidFill>
            <a:srgbClr val="FFB600"/>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dirty="0"/>
          </a:p>
        </p:txBody>
      </p:sp>
      <p:sp>
        <p:nvSpPr>
          <p:cNvPr id="62" name="Google Shape;62;p3"/>
          <p:cNvSpPr/>
          <p:nvPr/>
        </p:nvSpPr>
        <p:spPr>
          <a:xfrm>
            <a:off x="3676329" y="1149293"/>
            <a:ext cx="401200" cy="401200"/>
          </a:xfrm>
          <a:prstGeom prst="ellipse">
            <a:avLst/>
          </a:prstGeom>
          <a:solidFill>
            <a:srgbClr val="5F4E90">
              <a:alpha val="7885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dirty="0"/>
          </a:p>
        </p:txBody>
      </p:sp>
      <p:sp>
        <p:nvSpPr>
          <p:cNvPr id="63" name="Google Shape;63;p3"/>
          <p:cNvSpPr/>
          <p:nvPr/>
        </p:nvSpPr>
        <p:spPr>
          <a:xfrm>
            <a:off x="4679904" y="6343113"/>
            <a:ext cx="284000" cy="284000"/>
          </a:xfrm>
          <a:prstGeom prst="ellipse">
            <a:avLst/>
          </a:prstGeom>
          <a:solidFill>
            <a:srgbClr val="1FA67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dirty="0"/>
          </a:p>
        </p:txBody>
      </p:sp>
      <p:sp>
        <p:nvSpPr>
          <p:cNvPr id="64" name="Google Shape;64;p3"/>
          <p:cNvSpPr/>
          <p:nvPr/>
        </p:nvSpPr>
        <p:spPr>
          <a:xfrm>
            <a:off x="7326468" y="5832703"/>
            <a:ext cx="551200" cy="551200"/>
          </a:xfrm>
          <a:prstGeom prst="ellipse">
            <a:avLst/>
          </a:prstGeom>
          <a:solidFill>
            <a:srgbClr val="5F4E90"/>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dirty="0"/>
          </a:p>
        </p:txBody>
      </p:sp>
      <p:sp>
        <p:nvSpPr>
          <p:cNvPr id="65" name="Google Shape;65;p3"/>
          <p:cNvSpPr txBox="1">
            <a:spLocks noGrp="1"/>
          </p:cNvSpPr>
          <p:nvPr>
            <p:ph type="ctrTitle" hasCustomPrompt="1"/>
          </p:nvPr>
        </p:nvSpPr>
        <p:spPr>
          <a:xfrm>
            <a:off x="3848133" y="2517533"/>
            <a:ext cx="4495600" cy="1546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accent1"/>
              </a:buClr>
              <a:buSzPts val="3000"/>
              <a:buNone/>
              <a:defRPr sz="4800" b="1">
                <a:solidFill>
                  <a:schemeClr val="accent1"/>
                </a:solidFill>
                <a:latin typeface="Avenir Black" panose="020B0803020203020204" pitchFamily="34" charset="0"/>
              </a:defRPr>
            </a:lvl1pPr>
            <a:lvl2pPr lvl="1" algn="ctr" rtl="0">
              <a:spcBef>
                <a:spcPts val="0"/>
              </a:spcBef>
              <a:spcAft>
                <a:spcPts val="0"/>
              </a:spcAft>
              <a:buClr>
                <a:schemeClr val="accent1"/>
              </a:buClr>
              <a:buSzPts val="3000"/>
              <a:buNone/>
              <a:defRPr sz="4000">
                <a:solidFill>
                  <a:schemeClr val="accent1"/>
                </a:solidFill>
              </a:defRPr>
            </a:lvl2pPr>
            <a:lvl3pPr lvl="2" algn="ctr" rtl="0">
              <a:spcBef>
                <a:spcPts val="0"/>
              </a:spcBef>
              <a:spcAft>
                <a:spcPts val="0"/>
              </a:spcAft>
              <a:buClr>
                <a:schemeClr val="accent1"/>
              </a:buClr>
              <a:buSzPts val="3000"/>
              <a:buNone/>
              <a:defRPr sz="4000">
                <a:solidFill>
                  <a:schemeClr val="accent1"/>
                </a:solidFill>
              </a:defRPr>
            </a:lvl3pPr>
            <a:lvl4pPr lvl="3" algn="ctr" rtl="0">
              <a:spcBef>
                <a:spcPts val="0"/>
              </a:spcBef>
              <a:spcAft>
                <a:spcPts val="0"/>
              </a:spcAft>
              <a:buClr>
                <a:schemeClr val="accent1"/>
              </a:buClr>
              <a:buSzPts val="3000"/>
              <a:buNone/>
              <a:defRPr sz="4000">
                <a:solidFill>
                  <a:schemeClr val="accent1"/>
                </a:solidFill>
              </a:defRPr>
            </a:lvl4pPr>
            <a:lvl5pPr lvl="4" algn="ctr" rtl="0">
              <a:spcBef>
                <a:spcPts val="0"/>
              </a:spcBef>
              <a:spcAft>
                <a:spcPts val="0"/>
              </a:spcAft>
              <a:buClr>
                <a:schemeClr val="accent1"/>
              </a:buClr>
              <a:buSzPts val="3000"/>
              <a:buNone/>
              <a:defRPr sz="4000">
                <a:solidFill>
                  <a:schemeClr val="accent1"/>
                </a:solidFill>
              </a:defRPr>
            </a:lvl5pPr>
            <a:lvl6pPr lvl="5" algn="ctr" rtl="0">
              <a:spcBef>
                <a:spcPts val="0"/>
              </a:spcBef>
              <a:spcAft>
                <a:spcPts val="0"/>
              </a:spcAft>
              <a:buClr>
                <a:schemeClr val="accent1"/>
              </a:buClr>
              <a:buSzPts val="3000"/>
              <a:buNone/>
              <a:defRPr sz="4000">
                <a:solidFill>
                  <a:schemeClr val="accent1"/>
                </a:solidFill>
              </a:defRPr>
            </a:lvl6pPr>
            <a:lvl7pPr lvl="6" algn="ctr" rtl="0">
              <a:spcBef>
                <a:spcPts val="0"/>
              </a:spcBef>
              <a:spcAft>
                <a:spcPts val="0"/>
              </a:spcAft>
              <a:buClr>
                <a:schemeClr val="accent1"/>
              </a:buClr>
              <a:buSzPts val="3000"/>
              <a:buNone/>
              <a:defRPr sz="4000">
                <a:solidFill>
                  <a:schemeClr val="accent1"/>
                </a:solidFill>
              </a:defRPr>
            </a:lvl7pPr>
            <a:lvl8pPr lvl="7" algn="ctr" rtl="0">
              <a:spcBef>
                <a:spcPts val="0"/>
              </a:spcBef>
              <a:spcAft>
                <a:spcPts val="0"/>
              </a:spcAft>
              <a:buClr>
                <a:schemeClr val="accent1"/>
              </a:buClr>
              <a:buSzPts val="3000"/>
              <a:buNone/>
              <a:defRPr sz="4000">
                <a:solidFill>
                  <a:schemeClr val="accent1"/>
                </a:solidFill>
              </a:defRPr>
            </a:lvl8pPr>
            <a:lvl9pPr lvl="8" algn="ctr" rtl="0">
              <a:spcBef>
                <a:spcPts val="0"/>
              </a:spcBef>
              <a:spcAft>
                <a:spcPts val="0"/>
              </a:spcAft>
              <a:buClr>
                <a:schemeClr val="accent1"/>
              </a:buClr>
              <a:buSzPts val="3000"/>
              <a:buNone/>
              <a:defRPr sz="4000">
                <a:solidFill>
                  <a:schemeClr val="accent1"/>
                </a:solidFill>
              </a:defRPr>
            </a:lvl9pPr>
          </a:lstStyle>
          <a:p>
            <a:r>
              <a:rPr lang="es-ES" dirty="0"/>
              <a:t>PON UN SUBTÍTULO</a:t>
            </a:r>
            <a:endParaRPr dirty="0"/>
          </a:p>
        </p:txBody>
      </p:sp>
      <p:sp>
        <p:nvSpPr>
          <p:cNvPr id="66" name="Google Shape;66;p3"/>
          <p:cNvSpPr txBox="1">
            <a:spLocks noGrp="1"/>
          </p:cNvSpPr>
          <p:nvPr>
            <p:ph type="subTitle" idx="1" hasCustomPrompt="1"/>
          </p:nvPr>
        </p:nvSpPr>
        <p:spPr>
          <a:xfrm>
            <a:off x="4116287" y="4194900"/>
            <a:ext cx="3833392" cy="1215269"/>
          </a:xfrm>
          <a:prstGeom prst="rect">
            <a:avLst/>
          </a:prstGeom>
        </p:spPr>
        <p:txBody>
          <a:bodyPr spcFirstLastPara="1" wrap="square" lIns="91425" tIns="91425" rIns="91425" bIns="91425" anchor="t" anchorCtr="0">
            <a:noAutofit/>
          </a:bodyPr>
          <a:lstStyle>
            <a:lvl1pPr lvl="0" algn="ctr" rtl="0">
              <a:spcBef>
                <a:spcPts val="0"/>
              </a:spcBef>
              <a:spcAft>
                <a:spcPts val="0"/>
              </a:spcAft>
              <a:buClr>
                <a:schemeClr val="accent2"/>
              </a:buClr>
              <a:buSzPts val="2000"/>
              <a:buNone/>
              <a:defRPr sz="1867">
                <a:solidFill>
                  <a:schemeClr val="accent2"/>
                </a:solidFill>
                <a:latin typeface="Avenir Light" panose="020B0402020203020204" pitchFamily="34" charset="0"/>
              </a:defRPr>
            </a:lvl1pPr>
            <a:lvl2pPr lvl="1" algn="ctr" rtl="0">
              <a:spcBef>
                <a:spcPts val="1333"/>
              </a:spcBef>
              <a:spcAft>
                <a:spcPts val="0"/>
              </a:spcAft>
              <a:buClr>
                <a:schemeClr val="accent2"/>
              </a:buClr>
              <a:buSzPts val="3000"/>
              <a:buNone/>
              <a:defRPr sz="4000">
                <a:solidFill>
                  <a:schemeClr val="accent2"/>
                </a:solidFill>
              </a:defRPr>
            </a:lvl2pPr>
            <a:lvl3pPr lvl="2" algn="ctr" rtl="0">
              <a:spcBef>
                <a:spcPts val="1333"/>
              </a:spcBef>
              <a:spcAft>
                <a:spcPts val="0"/>
              </a:spcAft>
              <a:buClr>
                <a:schemeClr val="accent2"/>
              </a:buClr>
              <a:buSzPts val="3000"/>
              <a:buNone/>
              <a:defRPr sz="4000">
                <a:solidFill>
                  <a:schemeClr val="accent2"/>
                </a:solidFill>
              </a:defRPr>
            </a:lvl3pPr>
            <a:lvl4pPr lvl="3" algn="ctr" rtl="0">
              <a:spcBef>
                <a:spcPts val="1333"/>
              </a:spcBef>
              <a:spcAft>
                <a:spcPts val="0"/>
              </a:spcAft>
              <a:buClr>
                <a:schemeClr val="accent2"/>
              </a:buClr>
              <a:buSzPts val="3000"/>
              <a:buNone/>
              <a:defRPr sz="4000">
                <a:solidFill>
                  <a:schemeClr val="accent2"/>
                </a:solidFill>
              </a:defRPr>
            </a:lvl4pPr>
            <a:lvl5pPr lvl="4" algn="ctr" rtl="0">
              <a:spcBef>
                <a:spcPts val="1333"/>
              </a:spcBef>
              <a:spcAft>
                <a:spcPts val="0"/>
              </a:spcAft>
              <a:buClr>
                <a:schemeClr val="accent2"/>
              </a:buClr>
              <a:buSzPts val="3000"/>
              <a:buNone/>
              <a:defRPr sz="4000">
                <a:solidFill>
                  <a:schemeClr val="accent2"/>
                </a:solidFill>
              </a:defRPr>
            </a:lvl5pPr>
            <a:lvl6pPr lvl="5" algn="ctr" rtl="0">
              <a:spcBef>
                <a:spcPts val="1333"/>
              </a:spcBef>
              <a:spcAft>
                <a:spcPts val="0"/>
              </a:spcAft>
              <a:buClr>
                <a:schemeClr val="accent2"/>
              </a:buClr>
              <a:buSzPts val="3000"/>
              <a:buNone/>
              <a:defRPr sz="4000">
                <a:solidFill>
                  <a:schemeClr val="accent2"/>
                </a:solidFill>
              </a:defRPr>
            </a:lvl6pPr>
            <a:lvl7pPr lvl="6" algn="ctr" rtl="0">
              <a:spcBef>
                <a:spcPts val="1333"/>
              </a:spcBef>
              <a:spcAft>
                <a:spcPts val="0"/>
              </a:spcAft>
              <a:buClr>
                <a:schemeClr val="accent2"/>
              </a:buClr>
              <a:buSzPts val="3000"/>
              <a:buNone/>
              <a:defRPr sz="4000">
                <a:solidFill>
                  <a:schemeClr val="accent2"/>
                </a:solidFill>
              </a:defRPr>
            </a:lvl7pPr>
            <a:lvl8pPr lvl="7" algn="ctr" rtl="0">
              <a:spcBef>
                <a:spcPts val="1333"/>
              </a:spcBef>
              <a:spcAft>
                <a:spcPts val="0"/>
              </a:spcAft>
              <a:buClr>
                <a:schemeClr val="accent2"/>
              </a:buClr>
              <a:buSzPts val="3000"/>
              <a:buNone/>
              <a:defRPr sz="4000">
                <a:solidFill>
                  <a:schemeClr val="accent2"/>
                </a:solidFill>
              </a:defRPr>
            </a:lvl8pPr>
            <a:lvl9pPr lvl="8" algn="ctr" rtl="0">
              <a:spcBef>
                <a:spcPts val="1333"/>
              </a:spcBef>
              <a:spcAft>
                <a:spcPts val="1333"/>
              </a:spcAft>
              <a:buClr>
                <a:schemeClr val="accent2"/>
              </a:buClr>
              <a:buSzPts val="3000"/>
              <a:buNone/>
              <a:defRPr sz="4000">
                <a:solidFill>
                  <a:schemeClr val="accent2"/>
                </a:solidFill>
              </a:defRPr>
            </a:lvl9pPr>
          </a:lstStyle>
          <a:p>
            <a:r>
              <a:rPr lang="es-ES" dirty="0"/>
              <a:t>Pon un texto explicativo breve de lo que viene después</a:t>
            </a:r>
            <a:endParaRPr dirty="0"/>
          </a:p>
        </p:txBody>
      </p:sp>
      <p:pic>
        <p:nvPicPr>
          <p:cNvPr id="37" name="Imagen 36" descr="Imagen que contiene pájaro, ave&#10;&#10;Descripción generada automáticamente">
            <a:extLst>
              <a:ext uri="{FF2B5EF4-FFF2-40B4-BE49-F238E27FC236}">
                <a16:creationId xmlns:a16="http://schemas.microsoft.com/office/drawing/2014/main" id="{D78E100D-A967-426E-A7D3-B391C5A595C0}"/>
              </a:ext>
            </a:extLst>
          </p:cNvPr>
          <p:cNvPicPr>
            <a:picLocks noChangeAspect="1"/>
          </p:cNvPicPr>
          <p:nvPr/>
        </p:nvPicPr>
        <p:blipFill>
          <a:blip r:embed="rId2"/>
          <a:stretch>
            <a:fillRect/>
          </a:stretch>
        </p:blipFill>
        <p:spPr>
          <a:xfrm>
            <a:off x="7541592" y="517340"/>
            <a:ext cx="1263907" cy="1263907"/>
          </a:xfrm>
          <a:prstGeom prst="rect">
            <a:avLst/>
          </a:prstGeom>
        </p:spPr>
      </p:pic>
      <p:pic>
        <p:nvPicPr>
          <p:cNvPr id="67" name="Imagen 66" descr="Imagen que contiene pájaro, ave&#10;&#10;Descripción generada automáticamente">
            <a:extLst>
              <a:ext uri="{FF2B5EF4-FFF2-40B4-BE49-F238E27FC236}">
                <a16:creationId xmlns:a16="http://schemas.microsoft.com/office/drawing/2014/main" id="{EA3A0C88-16C6-4D4C-941E-2A465DD68180}"/>
              </a:ext>
            </a:extLst>
          </p:cNvPr>
          <p:cNvPicPr>
            <a:picLocks noChangeAspect="1"/>
          </p:cNvPicPr>
          <p:nvPr/>
        </p:nvPicPr>
        <p:blipFill>
          <a:blip r:embed="rId2"/>
          <a:stretch>
            <a:fillRect/>
          </a:stretch>
        </p:blipFill>
        <p:spPr>
          <a:xfrm>
            <a:off x="2953695" y="1166679"/>
            <a:ext cx="676567" cy="676567"/>
          </a:xfrm>
          <a:prstGeom prst="rect">
            <a:avLst/>
          </a:prstGeom>
        </p:spPr>
      </p:pic>
      <p:pic>
        <p:nvPicPr>
          <p:cNvPr id="68" name="Imagen 67" descr="Imagen que contiene pájaro, ave&#10;&#10;Descripción generada automáticamente">
            <a:extLst>
              <a:ext uri="{FF2B5EF4-FFF2-40B4-BE49-F238E27FC236}">
                <a16:creationId xmlns:a16="http://schemas.microsoft.com/office/drawing/2014/main" id="{F86DDDFE-DE84-475E-8F65-0B05E1CFE8A1}"/>
              </a:ext>
            </a:extLst>
          </p:cNvPr>
          <p:cNvPicPr>
            <a:picLocks noChangeAspect="1"/>
          </p:cNvPicPr>
          <p:nvPr/>
        </p:nvPicPr>
        <p:blipFill>
          <a:blip r:embed="rId2"/>
          <a:stretch>
            <a:fillRect/>
          </a:stretch>
        </p:blipFill>
        <p:spPr>
          <a:xfrm>
            <a:off x="3908662" y="5470260"/>
            <a:ext cx="864009" cy="864009"/>
          </a:xfrm>
          <a:prstGeom prst="rect">
            <a:avLst/>
          </a:prstGeom>
        </p:spPr>
      </p:pic>
    </p:spTree>
    <p:extLst>
      <p:ext uri="{BB962C8B-B14F-4D97-AF65-F5344CB8AC3E}">
        <p14:creationId xmlns:p14="http://schemas.microsoft.com/office/powerpoint/2010/main" val="316401748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Quote">
  <p:cSld name="Quote">
    <p:spTree>
      <p:nvGrpSpPr>
        <p:cNvPr id="1" name="Shape 67"/>
        <p:cNvGrpSpPr/>
        <p:nvPr/>
      </p:nvGrpSpPr>
      <p:grpSpPr>
        <a:xfrm>
          <a:off x="0" y="0"/>
          <a:ext cx="0" cy="0"/>
          <a:chOff x="0" y="0"/>
          <a:chExt cx="0" cy="0"/>
        </a:xfrm>
      </p:grpSpPr>
      <p:sp>
        <p:nvSpPr>
          <p:cNvPr id="68" name="Google Shape;68;p4"/>
          <p:cNvSpPr/>
          <p:nvPr/>
        </p:nvSpPr>
        <p:spPr>
          <a:xfrm>
            <a:off x="542867" y="542767"/>
            <a:ext cx="11106400" cy="5772400"/>
          </a:xfrm>
          <a:prstGeom prst="rect">
            <a:avLst/>
          </a:prstGeom>
          <a:solidFill>
            <a:srgbClr val="57B947">
              <a:alpha val="6800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dirty="0">
              <a:solidFill>
                <a:srgbClr val="FFFFFF"/>
              </a:solidFill>
            </a:endParaRPr>
          </a:p>
        </p:txBody>
      </p:sp>
      <p:sp>
        <p:nvSpPr>
          <p:cNvPr id="69" name="Google Shape;69;p4"/>
          <p:cNvSpPr/>
          <p:nvPr/>
        </p:nvSpPr>
        <p:spPr>
          <a:xfrm>
            <a:off x="5082400" y="-259733"/>
            <a:ext cx="2027200" cy="2027200"/>
          </a:xfrm>
          <a:prstGeom prst="ellipse">
            <a:avLst/>
          </a:prstGeom>
          <a:solidFill>
            <a:srgbClr val="337AB7"/>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dirty="0"/>
          </a:p>
        </p:txBody>
      </p:sp>
      <p:sp>
        <p:nvSpPr>
          <p:cNvPr id="70" name="Google Shape;70;p4"/>
          <p:cNvSpPr/>
          <p:nvPr/>
        </p:nvSpPr>
        <p:spPr>
          <a:xfrm>
            <a:off x="6642867" y="979700"/>
            <a:ext cx="1032800" cy="1032800"/>
          </a:xfrm>
          <a:prstGeom prst="ellipse">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dirty="0"/>
          </a:p>
        </p:txBody>
      </p:sp>
      <p:sp>
        <p:nvSpPr>
          <p:cNvPr id="71" name="Google Shape;71;p4"/>
          <p:cNvSpPr/>
          <p:nvPr/>
        </p:nvSpPr>
        <p:spPr>
          <a:xfrm>
            <a:off x="4626599" y="1081297"/>
            <a:ext cx="284000" cy="284000"/>
          </a:xfrm>
          <a:prstGeom prst="ellipse">
            <a:avLst/>
          </a:prstGeom>
          <a:solidFill>
            <a:srgbClr val="5F4E90"/>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dirty="0"/>
          </a:p>
        </p:txBody>
      </p:sp>
      <p:sp>
        <p:nvSpPr>
          <p:cNvPr id="73" name="Google Shape;73;p4"/>
          <p:cNvSpPr/>
          <p:nvPr/>
        </p:nvSpPr>
        <p:spPr>
          <a:xfrm>
            <a:off x="6868801" y="282131"/>
            <a:ext cx="284000" cy="284000"/>
          </a:xfrm>
          <a:prstGeom prst="ellipse">
            <a:avLst/>
          </a:prstGeom>
          <a:solidFill>
            <a:srgbClr val="57B947"/>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dirty="0"/>
          </a:p>
        </p:txBody>
      </p:sp>
      <p:sp>
        <p:nvSpPr>
          <p:cNvPr id="74" name="Google Shape;74;p4"/>
          <p:cNvSpPr/>
          <p:nvPr/>
        </p:nvSpPr>
        <p:spPr>
          <a:xfrm>
            <a:off x="-187200" y="5045605"/>
            <a:ext cx="1463600" cy="1463600"/>
          </a:xfrm>
          <a:prstGeom prst="ellipse">
            <a:avLst/>
          </a:prstGeom>
          <a:solidFill>
            <a:srgbClr val="F3712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dirty="0"/>
          </a:p>
        </p:txBody>
      </p:sp>
      <p:sp>
        <p:nvSpPr>
          <p:cNvPr id="76" name="Google Shape;76;p4"/>
          <p:cNvSpPr/>
          <p:nvPr/>
        </p:nvSpPr>
        <p:spPr>
          <a:xfrm>
            <a:off x="6366988" y="1354129"/>
            <a:ext cx="449200" cy="449200"/>
          </a:xfrm>
          <a:prstGeom prst="ellipse">
            <a:avLst/>
          </a:prstGeom>
          <a:solidFill>
            <a:srgbClr val="F3712A">
              <a:alpha val="7885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dirty="0"/>
          </a:p>
        </p:txBody>
      </p:sp>
      <p:sp>
        <p:nvSpPr>
          <p:cNvPr id="80" name="Google Shape;80;p4"/>
          <p:cNvSpPr/>
          <p:nvPr/>
        </p:nvSpPr>
        <p:spPr>
          <a:xfrm>
            <a:off x="5082401" y="1106796"/>
            <a:ext cx="287188" cy="284000"/>
          </a:xfrm>
          <a:prstGeom prst="ellipse">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dirty="0"/>
          </a:p>
        </p:txBody>
      </p:sp>
      <p:grpSp>
        <p:nvGrpSpPr>
          <p:cNvPr id="82" name="Google Shape;82;p4"/>
          <p:cNvGrpSpPr/>
          <p:nvPr/>
        </p:nvGrpSpPr>
        <p:grpSpPr>
          <a:xfrm>
            <a:off x="205367" y="5458265"/>
            <a:ext cx="678468" cy="638281"/>
            <a:chOff x="5972700" y="2330200"/>
            <a:chExt cx="411625" cy="387275"/>
          </a:xfrm>
        </p:grpSpPr>
        <p:sp>
          <p:nvSpPr>
            <p:cNvPr id="83" name="Google Shape;83;p4"/>
            <p:cNvSpPr/>
            <p:nvPr/>
          </p:nvSpPr>
          <p:spPr>
            <a:xfrm>
              <a:off x="5972700" y="2476950"/>
              <a:ext cx="98050" cy="219825"/>
            </a:xfrm>
            <a:custGeom>
              <a:avLst/>
              <a:gdLst/>
              <a:ahLst/>
              <a:cxnLst/>
              <a:rect l="l" t="t" r="r" b="b"/>
              <a:pathLst>
                <a:path w="3922" h="8793" fill="none" extrusionOk="0">
                  <a:moveTo>
                    <a:pt x="0" y="0"/>
                  </a:moveTo>
                  <a:lnTo>
                    <a:pt x="0" y="8792"/>
                  </a:lnTo>
                  <a:lnTo>
                    <a:pt x="3921" y="8792"/>
                  </a:lnTo>
                  <a:lnTo>
                    <a:pt x="3921" y="0"/>
                  </a:lnTo>
                  <a:lnTo>
                    <a:pt x="0" y="0"/>
                  </a:lnTo>
                  <a:close/>
                  <a:moveTo>
                    <a:pt x="2411" y="2411"/>
                  </a:moveTo>
                  <a:lnTo>
                    <a:pt x="2411" y="2411"/>
                  </a:lnTo>
                  <a:lnTo>
                    <a:pt x="2265" y="2387"/>
                  </a:lnTo>
                  <a:lnTo>
                    <a:pt x="2143" y="2363"/>
                  </a:lnTo>
                  <a:lnTo>
                    <a:pt x="2022" y="2290"/>
                  </a:lnTo>
                  <a:lnTo>
                    <a:pt x="1924" y="2216"/>
                  </a:lnTo>
                  <a:lnTo>
                    <a:pt x="1827" y="2095"/>
                  </a:lnTo>
                  <a:lnTo>
                    <a:pt x="1754" y="1973"/>
                  </a:lnTo>
                  <a:lnTo>
                    <a:pt x="1729" y="1851"/>
                  </a:lnTo>
                  <a:lnTo>
                    <a:pt x="1705" y="1705"/>
                  </a:lnTo>
                  <a:lnTo>
                    <a:pt x="1705" y="1705"/>
                  </a:lnTo>
                  <a:lnTo>
                    <a:pt x="1729" y="1559"/>
                  </a:lnTo>
                  <a:lnTo>
                    <a:pt x="1754" y="1437"/>
                  </a:lnTo>
                  <a:lnTo>
                    <a:pt x="1827" y="1315"/>
                  </a:lnTo>
                  <a:lnTo>
                    <a:pt x="1924" y="1218"/>
                  </a:lnTo>
                  <a:lnTo>
                    <a:pt x="2022" y="1120"/>
                  </a:lnTo>
                  <a:lnTo>
                    <a:pt x="2143" y="1072"/>
                  </a:lnTo>
                  <a:lnTo>
                    <a:pt x="2265" y="1023"/>
                  </a:lnTo>
                  <a:lnTo>
                    <a:pt x="2411" y="999"/>
                  </a:lnTo>
                  <a:lnTo>
                    <a:pt x="2411" y="999"/>
                  </a:lnTo>
                  <a:lnTo>
                    <a:pt x="2557" y="1023"/>
                  </a:lnTo>
                  <a:lnTo>
                    <a:pt x="2679" y="1072"/>
                  </a:lnTo>
                  <a:lnTo>
                    <a:pt x="2801" y="1120"/>
                  </a:lnTo>
                  <a:lnTo>
                    <a:pt x="2898" y="1218"/>
                  </a:lnTo>
                  <a:lnTo>
                    <a:pt x="2996" y="1315"/>
                  </a:lnTo>
                  <a:lnTo>
                    <a:pt x="3069" y="1437"/>
                  </a:lnTo>
                  <a:lnTo>
                    <a:pt x="3093" y="1559"/>
                  </a:lnTo>
                  <a:lnTo>
                    <a:pt x="3118" y="1705"/>
                  </a:lnTo>
                  <a:lnTo>
                    <a:pt x="3118" y="1705"/>
                  </a:lnTo>
                  <a:lnTo>
                    <a:pt x="3093" y="1851"/>
                  </a:lnTo>
                  <a:lnTo>
                    <a:pt x="3069" y="1973"/>
                  </a:lnTo>
                  <a:lnTo>
                    <a:pt x="2996" y="2095"/>
                  </a:lnTo>
                  <a:lnTo>
                    <a:pt x="2898" y="2216"/>
                  </a:lnTo>
                  <a:lnTo>
                    <a:pt x="2801" y="2290"/>
                  </a:lnTo>
                  <a:lnTo>
                    <a:pt x="2679" y="2363"/>
                  </a:lnTo>
                  <a:lnTo>
                    <a:pt x="2557" y="2387"/>
                  </a:lnTo>
                  <a:lnTo>
                    <a:pt x="2411" y="2411"/>
                  </a:lnTo>
                  <a:lnTo>
                    <a:pt x="2411" y="2411"/>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dirty="0"/>
            </a:p>
          </p:txBody>
        </p:sp>
        <p:sp>
          <p:nvSpPr>
            <p:cNvPr id="84" name="Google Shape;84;p4"/>
            <p:cNvSpPr/>
            <p:nvPr/>
          </p:nvSpPr>
          <p:spPr>
            <a:xfrm>
              <a:off x="6078025" y="2330200"/>
              <a:ext cx="306300" cy="387275"/>
            </a:xfrm>
            <a:custGeom>
              <a:avLst/>
              <a:gdLst/>
              <a:ahLst/>
              <a:cxnLst/>
              <a:rect l="l" t="t" r="r" b="b"/>
              <a:pathLst>
                <a:path w="12252" h="15491" fill="none" extrusionOk="0">
                  <a:moveTo>
                    <a:pt x="1" y="13396"/>
                  </a:moveTo>
                  <a:lnTo>
                    <a:pt x="1511" y="13396"/>
                  </a:lnTo>
                  <a:lnTo>
                    <a:pt x="1511" y="13396"/>
                  </a:lnTo>
                  <a:lnTo>
                    <a:pt x="1998" y="13639"/>
                  </a:lnTo>
                  <a:lnTo>
                    <a:pt x="2680" y="13932"/>
                  </a:lnTo>
                  <a:lnTo>
                    <a:pt x="3556" y="14273"/>
                  </a:lnTo>
                  <a:lnTo>
                    <a:pt x="4531" y="14638"/>
                  </a:lnTo>
                  <a:lnTo>
                    <a:pt x="5578" y="14955"/>
                  </a:lnTo>
                  <a:lnTo>
                    <a:pt x="6114" y="15101"/>
                  </a:lnTo>
                  <a:lnTo>
                    <a:pt x="6650" y="15222"/>
                  </a:lnTo>
                  <a:lnTo>
                    <a:pt x="7161" y="15344"/>
                  </a:lnTo>
                  <a:lnTo>
                    <a:pt x="7672" y="15417"/>
                  </a:lnTo>
                  <a:lnTo>
                    <a:pt x="8135" y="15466"/>
                  </a:lnTo>
                  <a:lnTo>
                    <a:pt x="8598" y="15490"/>
                  </a:lnTo>
                  <a:lnTo>
                    <a:pt x="8598" y="15490"/>
                  </a:lnTo>
                  <a:lnTo>
                    <a:pt x="9377" y="15490"/>
                  </a:lnTo>
                  <a:lnTo>
                    <a:pt x="9791" y="15466"/>
                  </a:lnTo>
                  <a:lnTo>
                    <a:pt x="10181" y="15417"/>
                  </a:lnTo>
                  <a:lnTo>
                    <a:pt x="10522" y="15320"/>
                  </a:lnTo>
                  <a:lnTo>
                    <a:pt x="10692" y="15271"/>
                  </a:lnTo>
                  <a:lnTo>
                    <a:pt x="10814" y="15222"/>
                  </a:lnTo>
                  <a:lnTo>
                    <a:pt x="10936" y="15149"/>
                  </a:lnTo>
                  <a:lnTo>
                    <a:pt x="11033" y="15052"/>
                  </a:lnTo>
                  <a:lnTo>
                    <a:pt x="11082" y="14955"/>
                  </a:lnTo>
                  <a:lnTo>
                    <a:pt x="11131" y="14833"/>
                  </a:lnTo>
                  <a:lnTo>
                    <a:pt x="11204" y="14126"/>
                  </a:lnTo>
                  <a:lnTo>
                    <a:pt x="11204" y="14126"/>
                  </a:lnTo>
                  <a:lnTo>
                    <a:pt x="11180" y="13956"/>
                  </a:lnTo>
                  <a:lnTo>
                    <a:pt x="11131" y="13810"/>
                  </a:lnTo>
                  <a:lnTo>
                    <a:pt x="11033" y="13664"/>
                  </a:lnTo>
                  <a:lnTo>
                    <a:pt x="10887" y="13542"/>
                  </a:lnTo>
                  <a:lnTo>
                    <a:pt x="10887" y="13542"/>
                  </a:lnTo>
                  <a:lnTo>
                    <a:pt x="11009" y="13518"/>
                  </a:lnTo>
                  <a:lnTo>
                    <a:pt x="11131" y="13469"/>
                  </a:lnTo>
                  <a:lnTo>
                    <a:pt x="11253" y="13420"/>
                  </a:lnTo>
                  <a:lnTo>
                    <a:pt x="11350" y="13323"/>
                  </a:lnTo>
                  <a:lnTo>
                    <a:pt x="11423" y="13225"/>
                  </a:lnTo>
                  <a:lnTo>
                    <a:pt x="11496" y="13104"/>
                  </a:lnTo>
                  <a:lnTo>
                    <a:pt x="11545" y="12957"/>
                  </a:lnTo>
                  <a:lnTo>
                    <a:pt x="11569" y="12836"/>
                  </a:lnTo>
                  <a:lnTo>
                    <a:pt x="11642" y="11959"/>
                  </a:lnTo>
                  <a:lnTo>
                    <a:pt x="11642" y="11959"/>
                  </a:lnTo>
                  <a:lnTo>
                    <a:pt x="11642" y="11837"/>
                  </a:lnTo>
                  <a:lnTo>
                    <a:pt x="11642" y="11740"/>
                  </a:lnTo>
                  <a:lnTo>
                    <a:pt x="11618" y="11618"/>
                  </a:lnTo>
                  <a:lnTo>
                    <a:pt x="11569" y="11521"/>
                  </a:lnTo>
                  <a:lnTo>
                    <a:pt x="11447" y="11350"/>
                  </a:lnTo>
                  <a:lnTo>
                    <a:pt x="11374" y="11277"/>
                  </a:lnTo>
                  <a:lnTo>
                    <a:pt x="11301" y="11204"/>
                  </a:lnTo>
                  <a:lnTo>
                    <a:pt x="11301" y="11204"/>
                  </a:lnTo>
                  <a:lnTo>
                    <a:pt x="11423" y="11180"/>
                  </a:lnTo>
                  <a:lnTo>
                    <a:pt x="11521" y="11131"/>
                  </a:lnTo>
                  <a:lnTo>
                    <a:pt x="11618" y="11058"/>
                  </a:lnTo>
                  <a:lnTo>
                    <a:pt x="11715" y="10960"/>
                  </a:lnTo>
                  <a:lnTo>
                    <a:pt x="11788" y="10863"/>
                  </a:lnTo>
                  <a:lnTo>
                    <a:pt x="11837" y="10766"/>
                  </a:lnTo>
                  <a:lnTo>
                    <a:pt x="11886" y="10644"/>
                  </a:lnTo>
                  <a:lnTo>
                    <a:pt x="11910" y="10498"/>
                  </a:lnTo>
                  <a:lnTo>
                    <a:pt x="11983" y="9645"/>
                  </a:lnTo>
                  <a:lnTo>
                    <a:pt x="11983" y="9645"/>
                  </a:lnTo>
                  <a:lnTo>
                    <a:pt x="11983" y="9523"/>
                  </a:lnTo>
                  <a:lnTo>
                    <a:pt x="11983" y="9402"/>
                  </a:lnTo>
                  <a:lnTo>
                    <a:pt x="11959" y="9280"/>
                  </a:lnTo>
                  <a:lnTo>
                    <a:pt x="11910" y="9182"/>
                  </a:lnTo>
                  <a:lnTo>
                    <a:pt x="11861" y="9085"/>
                  </a:lnTo>
                  <a:lnTo>
                    <a:pt x="11788" y="9012"/>
                  </a:lnTo>
                  <a:lnTo>
                    <a:pt x="11715" y="8939"/>
                  </a:lnTo>
                  <a:lnTo>
                    <a:pt x="11618" y="8866"/>
                  </a:lnTo>
                  <a:lnTo>
                    <a:pt x="11618" y="8866"/>
                  </a:lnTo>
                  <a:lnTo>
                    <a:pt x="11715" y="8841"/>
                  </a:lnTo>
                  <a:lnTo>
                    <a:pt x="11813" y="8768"/>
                  </a:lnTo>
                  <a:lnTo>
                    <a:pt x="11910" y="8695"/>
                  </a:lnTo>
                  <a:lnTo>
                    <a:pt x="11983" y="8622"/>
                  </a:lnTo>
                  <a:lnTo>
                    <a:pt x="12056" y="8525"/>
                  </a:lnTo>
                  <a:lnTo>
                    <a:pt x="12105" y="8427"/>
                  </a:lnTo>
                  <a:lnTo>
                    <a:pt x="12129" y="8306"/>
                  </a:lnTo>
                  <a:lnTo>
                    <a:pt x="12154" y="8184"/>
                  </a:lnTo>
                  <a:lnTo>
                    <a:pt x="12251" y="7307"/>
                  </a:lnTo>
                  <a:lnTo>
                    <a:pt x="12251" y="7307"/>
                  </a:lnTo>
                  <a:lnTo>
                    <a:pt x="12227" y="7185"/>
                  </a:lnTo>
                  <a:lnTo>
                    <a:pt x="12202" y="7064"/>
                  </a:lnTo>
                  <a:lnTo>
                    <a:pt x="12154" y="6966"/>
                  </a:lnTo>
                  <a:lnTo>
                    <a:pt x="12105" y="6869"/>
                  </a:lnTo>
                  <a:lnTo>
                    <a:pt x="12032" y="6771"/>
                  </a:lnTo>
                  <a:lnTo>
                    <a:pt x="11935" y="6698"/>
                  </a:lnTo>
                  <a:lnTo>
                    <a:pt x="11715" y="6552"/>
                  </a:lnTo>
                  <a:lnTo>
                    <a:pt x="11472" y="6430"/>
                  </a:lnTo>
                  <a:lnTo>
                    <a:pt x="11180" y="6333"/>
                  </a:lnTo>
                  <a:lnTo>
                    <a:pt x="10863" y="6260"/>
                  </a:lnTo>
                  <a:lnTo>
                    <a:pt x="10546" y="6211"/>
                  </a:lnTo>
                  <a:lnTo>
                    <a:pt x="10546" y="6211"/>
                  </a:lnTo>
                  <a:lnTo>
                    <a:pt x="9864" y="6114"/>
                  </a:lnTo>
                  <a:lnTo>
                    <a:pt x="8817" y="6016"/>
                  </a:lnTo>
                  <a:lnTo>
                    <a:pt x="7575" y="5943"/>
                  </a:lnTo>
                  <a:lnTo>
                    <a:pt x="6309" y="5870"/>
                  </a:lnTo>
                  <a:lnTo>
                    <a:pt x="6309" y="5870"/>
                  </a:lnTo>
                  <a:lnTo>
                    <a:pt x="6479" y="5578"/>
                  </a:lnTo>
                  <a:lnTo>
                    <a:pt x="6625" y="5237"/>
                  </a:lnTo>
                  <a:lnTo>
                    <a:pt x="6771" y="4872"/>
                  </a:lnTo>
                  <a:lnTo>
                    <a:pt x="6869" y="4482"/>
                  </a:lnTo>
                  <a:lnTo>
                    <a:pt x="6966" y="4092"/>
                  </a:lnTo>
                  <a:lnTo>
                    <a:pt x="7064" y="3678"/>
                  </a:lnTo>
                  <a:lnTo>
                    <a:pt x="7161" y="2875"/>
                  </a:lnTo>
                  <a:lnTo>
                    <a:pt x="7234" y="2144"/>
                  </a:lnTo>
                  <a:lnTo>
                    <a:pt x="7283" y="1535"/>
                  </a:lnTo>
                  <a:lnTo>
                    <a:pt x="7283" y="975"/>
                  </a:lnTo>
                  <a:lnTo>
                    <a:pt x="7283" y="975"/>
                  </a:lnTo>
                  <a:lnTo>
                    <a:pt x="7283" y="804"/>
                  </a:lnTo>
                  <a:lnTo>
                    <a:pt x="7210" y="609"/>
                  </a:lnTo>
                  <a:lnTo>
                    <a:pt x="7137" y="463"/>
                  </a:lnTo>
                  <a:lnTo>
                    <a:pt x="7015" y="317"/>
                  </a:lnTo>
                  <a:lnTo>
                    <a:pt x="6869" y="171"/>
                  </a:lnTo>
                  <a:lnTo>
                    <a:pt x="6698" y="98"/>
                  </a:lnTo>
                  <a:lnTo>
                    <a:pt x="6503" y="25"/>
                  </a:lnTo>
                  <a:lnTo>
                    <a:pt x="6309" y="1"/>
                  </a:lnTo>
                  <a:lnTo>
                    <a:pt x="6309" y="1"/>
                  </a:lnTo>
                  <a:lnTo>
                    <a:pt x="5943" y="25"/>
                  </a:lnTo>
                  <a:lnTo>
                    <a:pt x="5700" y="74"/>
                  </a:lnTo>
                  <a:lnTo>
                    <a:pt x="5505" y="147"/>
                  </a:lnTo>
                  <a:lnTo>
                    <a:pt x="5359" y="220"/>
                  </a:lnTo>
                  <a:lnTo>
                    <a:pt x="5359" y="220"/>
                  </a:lnTo>
                  <a:lnTo>
                    <a:pt x="4969" y="1462"/>
                  </a:lnTo>
                  <a:lnTo>
                    <a:pt x="4774" y="2022"/>
                  </a:lnTo>
                  <a:lnTo>
                    <a:pt x="4579" y="2534"/>
                  </a:lnTo>
                  <a:lnTo>
                    <a:pt x="4385" y="2996"/>
                  </a:lnTo>
                  <a:lnTo>
                    <a:pt x="4190" y="3386"/>
                  </a:lnTo>
                  <a:lnTo>
                    <a:pt x="4019" y="3678"/>
                  </a:lnTo>
                  <a:lnTo>
                    <a:pt x="3873" y="3922"/>
                  </a:lnTo>
                  <a:lnTo>
                    <a:pt x="3873" y="3922"/>
                  </a:lnTo>
                  <a:lnTo>
                    <a:pt x="3654" y="4141"/>
                  </a:lnTo>
                  <a:lnTo>
                    <a:pt x="3313" y="4482"/>
                  </a:lnTo>
                  <a:lnTo>
                    <a:pt x="2509" y="5237"/>
                  </a:lnTo>
                  <a:lnTo>
                    <a:pt x="1438" y="6211"/>
                  </a:lnTo>
                  <a:lnTo>
                    <a:pt x="1" y="6211"/>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dirty="0"/>
            </a:p>
          </p:txBody>
        </p:sp>
      </p:grpSp>
      <p:grpSp>
        <p:nvGrpSpPr>
          <p:cNvPr id="85" name="Google Shape;85;p4"/>
          <p:cNvGrpSpPr/>
          <p:nvPr/>
        </p:nvGrpSpPr>
        <p:grpSpPr>
          <a:xfrm>
            <a:off x="6963806" y="1184283"/>
            <a:ext cx="390564" cy="619047"/>
            <a:chOff x="6718575" y="2318625"/>
            <a:chExt cx="256950" cy="407375"/>
          </a:xfrm>
        </p:grpSpPr>
        <p:sp>
          <p:nvSpPr>
            <p:cNvPr id="86" name="Google Shape;86;p4"/>
            <p:cNvSpPr/>
            <p:nvPr/>
          </p:nvSpPr>
          <p:spPr>
            <a:xfrm>
              <a:off x="6795900" y="2673600"/>
              <a:ext cx="102300" cy="22550"/>
            </a:xfrm>
            <a:custGeom>
              <a:avLst/>
              <a:gdLst/>
              <a:ahLst/>
              <a:cxnLst/>
              <a:rect l="l" t="t" r="r" b="b"/>
              <a:pathLst>
                <a:path w="4092" h="902" fill="none" extrusionOk="0">
                  <a:moveTo>
                    <a:pt x="4092" y="902"/>
                  </a:moveTo>
                  <a:lnTo>
                    <a:pt x="4092" y="1"/>
                  </a:lnTo>
                  <a:lnTo>
                    <a:pt x="0" y="1"/>
                  </a:lnTo>
                  <a:lnTo>
                    <a:pt x="0" y="902"/>
                  </a:lnTo>
                  <a:lnTo>
                    <a:pt x="4092" y="902"/>
                  </a:lnTo>
                  <a:close/>
                </a:path>
              </a:pathLst>
            </a:custGeom>
            <a:noFill/>
            <a:ln w="12175" cap="rnd" cmpd="sng">
              <a:solidFill>
                <a:srgbClr val="5F4E9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dirty="0"/>
            </a:p>
          </p:txBody>
        </p:sp>
        <p:sp>
          <p:nvSpPr>
            <p:cNvPr id="87" name="Google Shape;87;p4"/>
            <p:cNvSpPr/>
            <p:nvPr/>
          </p:nvSpPr>
          <p:spPr>
            <a:xfrm>
              <a:off x="6795900" y="2650475"/>
              <a:ext cx="102300" cy="22550"/>
            </a:xfrm>
            <a:custGeom>
              <a:avLst/>
              <a:gdLst/>
              <a:ahLst/>
              <a:cxnLst/>
              <a:rect l="l" t="t" r="r" b="b"/>
              <a:pathLst>
                <a:path w="4092" h="902" fill="none" extrusionOk="0">
                  <a:moveTo>
                    <a:pt x="4092" y="901"/>
                  </a:moveTo>
                  <a:lnTo>
                    <a:pt x="4092" y="0"/>
                  </a:lnTo>
                  <a:lnTo>
                    <a:pt x="0" y="0"/>
                  </a:lnTo>
                  <a:lnTo>
                    <a:pt x="0" y="901"/>
                  </a:lnTo>
                  <a:lnTo>
                    <a:pt x="4092" y="901"/>
                  </a:lnTo>
                  <a:close/>
                </a:path>
              </a:pathLst>
            </a:custGeom>
            <a:noFill/>
            <a:ln w="12175" cap="rnd" cmpd="sng">
              <a:solidFill>
                <a:srgbClr val="5F4E9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dirty="0"/>
            </a:p>
          </p:txBody>
        </p:sp>
        <p:sp>
          <p:nvSpPr>
            <p:cNvPr id="88" name="Google Shape;88;p4"/>
            <p:cNvSpPr/>
            <p:nvPr/>
          </p:nvSpPr>
          <p:spPr>
            <a:xfrm>
              <a:off x="6795900" y="2696125"/>
              <a:ext cx="102300" cy="29875"/>
            </a:xfrm>
            <a:custGeom>
              <a:avLst/>
              <a:gdLst/>
              <a:ahLst/>
              <a:cxnLst/>
              <a:rect l="l" t="t" r="r" b="b"/>
              <a:pathLst>
                <a:path w="4092" h="1195" fill="none" extrusionOk="0">
                  <a:moveTo>
                    <a:pt x="0" y="1"/>
                  </a:moveTo>
                  <a:lnTo>
                    <a:pt x="0" y="171"/>
                  </a:lnTo>
                  <a:lnTo>
                    <a:pt x="0" y="171"/>
                  </a:lnTo>
                  <a:lnTo>
                    <a:pt x="24" y="318"/>
                  </a:lnTo>
                  <a:lnTo>
                    <a:pt x="98" y="464"/>
                  </a:lnTo>
                  <a:lnTo>
                    <a:pt x="195" y="585"/>
                  </a:lnTo>
                  <a:lnTo>
                    <a:pt x="341" y="659"/>
                  </a:lnTo>
                  <a:lnTo>
                    <a:pt x="1875" y="1170"/>
                  </a:lnTo>
                  <a:lnTo>
                    <a:pt x="1875" y="1170"/>
                  </a:lnTo>
                  <a:lnTo>
                    <a:pt x="2046" y="1194"/>
                  </a:lnTo>
                  <a:lnTo>
                    <a:pt x="2046" y="1194"/>
                  </a:lnTo>
                  <a:lnTo>
                    <a:pt x="2216" y="1170"/>
                  </a:lnTo>
                  <a:lnTo>
                    <a:pt x="3751" y="659"/>
                  </a:lnTo>
                  <a:lnTo>
                    <a:pt x="3751" y="659"/>
                  </a:lnTo>
                  <a:lnTo>
                    <a:pt x="3897" y="585"/>
                  </a:lnTo>
                  <a:lnTo>
                    <a:pt x="3994" y="464"/>
                  </a:lnTo>
                  <a:lnTo>
                    <a:pt x="4067" y="318"/>
                  </a:lnTo>
                  <a:lnTo>
                    <a:pt x="4092" y="171"/>
                  </a:lnTo>
                  <a:lnTo>
                    <a:pt x="4092" y="1"/>
                  </a:lnTo>
                  <a:lnTo>
                    <a:pt x="0" y="1"/>
                  </a:lnTo>
                  <a:close/>
                </a:path>
              </a:pathLst>
            </a:custGeom>
            <a:noFill/>
            <a:ln w="12175" cap="rnd" cmpd="sng">
              <a:solidFill>
                <a:srgbClr val="5F4E9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dirty="0"/>
            </a:p>
          </p:txBody>
        </p:sp>
        <p:sp>
          <p:nvSpPr>
            <p:cNvPr id="89" name="Google Shape;89;p4"/>
            <p:cNvSpPr/>
            <p:nvPr/>
          </p:nvSpPr>
          <p:spPr>
            <a:xfrm>
              <a:off x="6784925" y="2459275"/>
              <a:ext cx="35350" cy="166875"/>
            </a:xfrm>
            <a:custGeom>
              <a:avLst/>
              <a:gdLst/>
              <a:ahLst/>
              <a:cxnLst/>
              <a:rect l="l" t="t" r="r" b="b"/>
              <a:pathLst>
                <a:path w="1414" h="6675" fill="none" extrusionOk="0">
                  <a:moveTo>
                    <a:pt x="1413" y="6674"/>
                  </a:moveTo>
                  <a:lnTo>
                    <a:pt x="1413" y="6674"/>
                  </a:lnTo>
                  <a:lnTo>
                    <a:pt x="585" y="2850"/>
                  </a:lnTo>
                  <a:lnTo>
                    <a:pt x="1" y="1"/>
                  </a:lnTo>
                </a:path>
              </a:pathLst>
            </a:custGeom>
            <a:noFill/>
            <a:ln w="12175" cap="rnd" cmpd="sng">
              <a:solidFill>
                <a:srgbClr val="5F4E9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dirty="0"/>
            </a:p>
          </p:txBody>
        </p:sp>
        <p:sp>
          <p:nvSpPr>
            <p:cNvPr id="90" name="Google Shape;90;p4"/>
            <p:cNvSpPr/>
            <p:nvPr/>
          </p:nvSpPr>
          <p:spPr>
            <a:xfrm>
              <a:off x="6718575" y="2318625"/>
              <a:ext cx="256950" cy="307525"/>
            </a:xfrm>
            <a:custGeom>
              <a:avLst/>
              <a:gdLst/>
              <a:ahLst/>
              <a:cxnLst/>
              <a:rect l="l" t="t" r="r" b="b"/>
              <a:pathLst>
                <a:path w="10278" h="12301" fill="none" extrusionOk="0">
                  <a:moveTo>
                    <a:pt x="7185" y="12300"/>
                  </a:moveTo>
                  <a:lnTo>
                    <a:pt x="7185" y="12300"/>
                  </a:lnTo>
                  <a:lnTo>
                    <a:pt x="7307" y="11764"/>
                  </a:lnTo>
                  <a:lnTo>
                    <a:pt x="7477" y="11253"/>
                  </a:lnTo>
                  <a:lnTo>
                    <a:pt x="7672" y="10766"/>
                  </a:lnTo>
                  <a:lnTo>
                    <a:pt x="7891" y="10327"/>
                  </a:lnTo>
                  <a:lnTo>
                    <a:pt x="8135" y="9913"/>
                  </a:lnTo>
                  <a:lnTo>
                    <a:pt x="8378" y="9499"/>
                  </a:lnTo>
                  <a:lnTo>
                    <a:pt x="8914" y="8720"/>
                  </a:lnTo>
                  <a:lnTo>
                    <a:pt x="9182" y="8330"/>
                  </a:lnTo>
                  <a:lnTo>
                    <a:pt x="9425" y="7941"/>
                  </a:lnTo>
                  <a:lnTo>
                    <a:pt x="9645" y="7551"/>
                  </a:lnTo>
                  <a:lnTo>
                    <a:pt x="9864" y="7113"/>
                  </a:lnTo>
                  <a:lnTo>
                    <a:pt x="10034" y="6674"/>
                  </a:lnTo>
                  <a:lnTo>
                    <a:pt x="10156" y="6187"/>
                  </a:lnTo>
                  <a:lnTo>
                    <a:pt x="10229" y="5676"/>
                  </a:lnTo>
                  <a:lnTo>
                    <a:pt x="10253" y="5408"/>
                  </a:lnTo>
                  <a:lnTo>
                    <a:pt x="10278" y="5140"/>
                  </a:lnTo>
                  <a:lnTo>
                    <a:pt x="10278" y="5140"/>
                  </a:lnTo>
                  <a:lnTo>
                    <a:pt x="10229" y="4604"/>
                  </a:lnTo>
                  <a:lnTo>
                    <a:pt x="10156" y="4093"/>
                  </a:lnTo>
                  <a:lnTo>
                    <a:pt x="10034" y="3605"/>
                  </a:lnTo>
                  <a:lnTo>
                    <a:pt x="9864" y="3143"/>
                  </a:lnTo>
                  <a:lnTo>
                    <a:pt x="9645" y="2680"/>
                  </a:lnTo>
                  <a:lnTo>
                    <a:pt x="9401" y="2266"/>
                  </a:lnTo>
                  <a:lnTo>
                    <a:pt x="9084" y="1876"/>
                  </a:lnTo>
                  <a:lnTo>
                    <a:pt x="8768" y="1511"/>
                  </a:lnTo>
                  <a:lnTo>
                    <a:pt x="8402" y="1170"/>
                  </a:lnTo>
                  <a:lnTo>
                    <a:pt x="8013" y="878"/>
                  </a:lnTo>
                  <a:lnTo>
                    <a:pt x="7574" y="634"/>
                  </a:lnTo>
                  <a:lnTo>
                    <a:pt x="7136" y="415"/>
                  </a:lnTo>
                  <a:lnTo>
                    <a:pt x="6673" y="244"/>
                  </a:lnTo>
                  <a:lnTo>
                    <a:pt x="6162" y="98"/>
                  </a:lnTo>
                  <a:lnTo>
                    <a:pt x="5675" y="25"/>
                  </a:lnTo>
                  <a:lnTo>
                    <a:pt x="5139" y="1"/>
                  </a:lnTo>
                  <a:lnTo>
                    <a:pt x="5139" y="1"/>
                  </a:lnTo>
                  <a:lnTo>
                    <a:pt x="4603" y="25"/>
                  </a:lnTo>
                  <a:lnTo>
                    <a:pt x="4116" y="98"/>
                  </a:lnTo>
                  <a:lnTo>
                    <a:pt x="3605" y="244"/>
                  </a:lnTo>
                  <a:lnTo>
                    <a:pt x="3142" y="415"/>
                  </a:lnTo>
                  <a:lnTo>
                    <a:pt x="2703" y="634"/>
                  </a:lnTo>
                  <a:lnTo>
                    <a:pt x="2265" y="878"/>
                  </a:lnTo>
                  <a:lnTo>
                    <a:pt x="1875" y="1170"/>
                  </a:lnTo>
                  <a:lnTo>
                    <a:pt x="1510" y="1511"/>
                  </a:lnTo>
                  <a:lnTo>
                    <a:pt x="1193" y="1876"/>
                  </a:lnTo>
                  <a:lnTo>
                    <a:pt x="877" y="2266"/>
                  </a:lnTo>
                  <a:lnTo>
                    <a:pt x="633" y="2680"/>
                  </a:lnTo>
                  <a:lnTo>
                    <a:pt x="414" y="3143"/>
                  </a:lnTo>
                  <a:lnTo>
                    <a:pt x="244" y="3605"/>
                  </a:lnTo>
                  <a:lnTo>
                    <a:pt x="122" y="4093"/>
                  </a:lnTo>
                  <a:lnTo>
                    <a:pt x="49" y="4604"/>
                  </a:lnTo>
                  <a:lnTo>
                    <a:pt x="0" y="5140"/>
                  </a:lnTo>
                  <a:lnTo>
                    <a:pt x="0" y="5140"/>
                  </a:lnTo>
                  <a:lnTo>
                    <a:pt x="24" y="5408"/>
                  </a:lnTo>
                  <a:lnTo>
                    <a:pt x="49" y="5676"/>
                  </a:lnTo>
                  <a:lnTo>
                    <a:pt x="122" y="6187"/>
                  </a:lnTo>
                  <a:lnTo>
                    <a:pt x="244" y="6674"/>
                  </a:lnTo>
                  <a:lnTo>
                    <a:pt x="414" y="7113"/>
                  </a:lnTo>
                  <a:lnTo>
                    <a:pt x="633" y="7551"/>
                  </a:lnTo>
                  <a:lnTo>
                    <a:pt x="852" y="7941"/>
                  </a:lnTo>
                  <a:lnTo>
                    <a:pt x="1096" y="8330"/>
                  </a:lnTo>
                  <a:lnTo>
                    <a:pt x="1364" y="8720"/>
                  </a:lnTo>
                  <a:lnTo>
                    <a:pt x="1900" y="9499"/>
                  </a:lnTo>
                  <a:lnTo>
                    <a:pt x="2143" y="9913"/>
                  </a:lnTo>
                  <a:lnTo>
                    <a:pt x="2387" y="10327"/>
                  </a:lnTo>
                  <a:lnTo>
                    <a:pt x="2606" y="10766"/>
                  </a:lnTo>
                  <a:lnTo>
                    <a:pt x="2801" y="11253"/>
                  </a:lnTo>
                  <a:lnTo>
                    <a:pt x="2971" y="11764"/>
                  </a:lnTo>
                  <a:lnTo>
                    <a:pt x="3093" y="12300"/>
                  </a:lnTo>
                </a:path>
              </a:pathLst>
            </a:custGeom>
            <a:noFill/>
            <a:ln w="12175" cap="rnd" cmpd="sng">
              <a:solidFill>
                <a:srgbClr val="5F4E9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dirty="0"/>
            </a:p>
          </p:txBody>
        </p:sp>
        <p:sp>
          <p:nvSpPr>
            <p:cNvPr id="91" name="Google Shape;91;p4"/>
            <p:cNvSpPr/>
            <p:nvPr/>
          </p:nvSpPr>
          <p:spPr>
            <a:xfrm>
              <a:off x="6873825" y="2459275"/>
              <a:ext cx="35350" cy="166875"/>
            </a:xfrm>
            <a:custGeom>
              <a:avLst/>
              <a:gdLst/>
              <a:ahLst/>
              <a:cxnLst/>
              <a:rect l="l" t="t" r="r" b="b"/>
              <a:pathLst>
                <a:path w="1414" h="6675" fill="none" extrusionOk="0">
                  <a:moveTo>
                    <a:pt x="1413" y="1"/>
                  </a:moveTo>
                  <a:lnTo>
                    <a:pt x="1413" y="1"/>
                  </a:lnTo>
                  <a:lnTo>
                    <a:pt x="829" y="2850"/>
                  </a:lnTo>
                  <a:lnTo>
                    <a:pt x="1" y="6674"/>
                  </a:lnTo>
                </a:path>
              </a:pathLst>
            </a:custGeom>
            <a:noFill/>
            <a:ln w="12175" cap="rnd" cmpd="sng">
              <a:solidFill>
                <a:srgbClr val="5F4E9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dirty="0"/>
            </a:p>
          </p:txBody>
        </p:sp>
        <p:sp>
          <p:nvSpPr>
            <p:cNvPr id="92" name="Google Shape;92;p4"/>
            <p:cNvSpPr/>
            <p:nvPr/>
          </p:nvSpPr>
          <p:spPr>
            <a:xfrm>
              <a:off x="6801975" y="2453200"/>
              <a:ext cx="90150" cy="19500"/>
            </a:xfrm>
            <a:custGeom>
              <a:avLst/>
              <a:gdLst/>
              <a:ahLst/>
              <a:cxnLst/>
              <a:rect l="l" t="t" r="r" b="b"/>
              <a:pathLst>
                <a:path w="3606" h="780" fill="none" extrusionOk="0">
                  <a:moveTo>
                    <a:pt x="1" y="73"/>
                  </a:moveTo>
                  <a:lnTo>
                    <a:pt x="829" y="780"/>
                  </a:lnTo>
                  <a:lnTo>
                    <a:pt x="1657" y="73"/>
                  </a:lnTo>
                  <a:lnTo>
                    <a:pt x="1657" y="73"/>
                  </a:lnTo>
                  <a:lnTo>
                    <a:pt x="1730" y="25"/>
                  </a:lnTo>
                  <a:lnTo>
                    <a:pt x="1803" y="0"/>
                  </a:lnTo>
                  <a:lnTo>
                    <a:pt x="1876" y="25"/>
                  </a:lnTo>
                  <a:lnTo>
                    <a:pt x="1949" y="73"/>
                  </a:lnTo>
                  <a:lnTo>
                    <a:pt x="2777" y="780"/>
                  </a:lnTo>
                  <a:lnTo>
                    <a:pt x="3605" y="73"/>
                  </a:lnTo>
                </a:path>
              </a:pathLst>
            </a:custGeom>
            <a:noFill/>
            <a:ln w="12175" cap="rnd" cmpd="sng">
              <a:solidFill>
                <a:srgbClr val="5F4E9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dirty="0"/>
            </a:p>
          </p:txBody>
        </p:sp>
        <p:sp>
          <p:nvSpPr>
            <p:cNvPr id="93" name="Google Shape;93;p4"/>
            <p:cNvSpPr/>
            <p:nvPr/>
          </p:nvSpPr>
          <p:spPr>
            <a:xfrm>
              <a:off x="6795900" y="2628550"/>
              <a:ext cx="102300" cy="25"/>
            </a:xfrm>
            <a:custGeom>
              <a:avLst/>
              <a:gdLst/>
              <a:ahLst/>
              <a:cxnLst/>
              <a:rect l="l" t="t" r="r" b="b"/>
              <a:pathLst>
                <a:path w="4092" h="1" fill="none" extrusionOk="0">
                  <a:moveTo>
                    <a:pt x="0" y="1"/>
                  </a:moveTo>
                  <a:lnTo>
                    <a:pt x="4092" y="1"/>
                  </a:lnTo>
                </a:path>
              </a:pathLst>
            </a:custGeom>
            <a:noFill/>
            <a:ln w="12175" cap="rnd" cmpd="sng">
              <a:solidFill>
                <a:srgbClr val="5F4E9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dirty="0"/>
            </a:p>
          </p:txBody>
        </p:sp>
      </p:grpSp>
      <p:sp>
        <p:nvSpPr>
          <p:cNvPr id="95" name="Google Shape;95;p4"/>
          <p:cNvSpPr txBox="1"/>
          <p:nvPr/>
        </p:nvSpPr>
        <p:spPr>
          <a:xfrm>
            <a:off x="4791200" y="-79115"/>
            <a:ext cx="2609600" cy="871600"/>
          </a:xfrm>
          <a:prstGeom prst="rect">
            <a:avLst/>
          </a:prstGeom>
          <a:noFill/>
          <a:ln>
            <a:noFill/>
          </a:ln>
        </p:spPr>
        <p:txBody>
          <a:bodyPr spcFirstLastPara="1" wrap="square" lIns="121900" tIns="121900" rIns="121900" bIns="121900" anchor="t" anchorCtr="0">
            <a:noAutofit/>
          </a:bodyPr>
          <a:lstStyle/>
          <a:p>
            <a:pPr marL="0" lvl="0" indent="0" algn="ctr" rtl="0">
              <a:spcBef>
                <a:spcPts val="0"/>
              </a:spcBef>
              <a:spcAft>
                <a:spcPts val="0"/>
              </a:spcAft>
              <a:buNone/>
            </a:pPr>
            <a:r>
              <a:rPr lang="en" sz="12800" b="1" dirty="0">
                <a:solidFill>
                  <a:srgbClr val="FFFFFF"/>
                </a:solidFill>
              </a:rPr>
              <a:t>“</a:t>
            </a:r>
            <a:endParaRPr sz="12800" b="1" dirty="0">
              <a:solidFill>
                <a:srgbClr val="FFFFFF"/>
              </a:solidFill>
            </a:endParaRPr>
          </a:p>
        </p:txBody>
      </p:sp>
      <p:sp>
        <p:nvSpPr>
          <p:cNvPr id="33" name="Google Shape;232;p10">
            <a:extLst>
              <a:ext uri="{FF2B5EF4-FFF2-40B4-BE49-F238E27FC236}">
                <a16:creationId xmlns:a16="http://schemas.microsoft.com/office/drawing/2014/main" id="{9CE80C74-6064-4A71-A783-D4FA4D72853C}"/>
              </a:ext>
            </a:extLst>
          </p:cNvPr>
          <p:cNvSpPr txBox="1">
            <a:spLocks noGrp="1"/>
          </p:cNvSpPr>
          <p:nvPr>
            <p:ph type="body" idx="1"/>
          </p:nvPr>
        </p:nvSpPr>
        <p:spPr>
          <a:xfrm>
            <a:off x="1937490" y="2510343"/>
            <a:ext cx="8527276" cy="1093200"/>
          </a:xfrm>
          <a:prstGeom prst="rect">
            <a:avLst/>
          </a:prstGeom>
          <a:noFill/>
          <a:ln>
            <a:noFill/>
          </a:ln>
        </p:spPr>
        <p:txBody>
          <a:bodyPr spcFirstLastPara="1" wrap="square" lIns="91425" tIns="91425" rIns="91425" bIns="91425" anchor="t" anchorCtr="0">
            <a:noAutofit/>
          </a:bodyPr>
          <a:lstStyle>
            <a:lvl1pPr>
              <a:defRPr sz="3733">
                <a:solidFill>
                  <a:srgbClr val="FFFFFF"/>
                </a:solidFill>
                <a:latin typeface="+mj-lt"/>
              </a:defRPr>
            </a:lvl1pPr>
          </a:lstStyle>
          <a:p>
            <a:pPr marL="0" lvl="0" indent="0" algn="ctr" rtl="0">
              <a:lnSpc>
                <a:spcPct val="100000"/>
              </a:lnSpc>
              <a:spcBef>
                <a:spcPts val="800"/>
              </a:spcBef>
              <a:spcAft>
                <a:spcPts val="0"/>
              </a:spcAft>
              <a:buSzPts val="3000"/>
              <a:buNone/>
            </a:pPr>
            <a:r>
              <a:rPr lang="es-ES" sz="3200" b="1">
                <a:solidFill>
                  <a:schemeClr val="lt1"/>
                </a:solidFill>
              </a:rPr>
              <a:t>Haga clic para modificar los estilos de texto del patrón</a:t>
            </a:r>
          </a:p>
          <a:p>
            <a:pPr marL="0" lvl="1" indent="0" algn="ctr" rtl="0">
              <a:lnSpc>
                <a:spcPct val="100000"/>
              </a:lnSpc>
              <a:spcBef>
                <a:spcPts val="800"/>
              </a:spcBef>
              <a:spcAft>
                <a:spcPts val="0"/>
              </a:spcAft>
              <a:buSzPts val="3000"/>
              <a:buNone/>
            </a:pPr>
            <a:r>
              <a:rPr lang="es-ES" sz="3200" b="1">
                <a:solidFill>
                  <a:schemeClr val="lt1"/>
                </a:solidFill>
              </a:rPr>
              <a:t>Segundo nivel</a:t>
            </a:r>
          </a:p>
        </p:txBody>
      </p:sp>
    </p:spTree>
    <p:extLst>
      <p:ext uri="{BB962C8B-B14F-4D97-AF65-F5344CB8AC3E}">
        <p14:creationId xmlns:p14="http://schemas.microsoft.com/office/powerpoint/2010/main" val="408340907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Image background">
  <p:cSld name="Image background">
    <p:spTree>
      <p:nvGrpSpPr>
        <p:cNvPr id="1" name="Shape 273"/>
        <p:cNvGrpSpPr/>
        <p:nvPr/>
      </p:nvGrpSpPr>
      <p:grpSpPr>
        <a:xfrm>
          <a:off x="0" y="0"/>
          <a:ext cx="0" cy="0"/>
          <a:chOff x="0" y="0"/>
          <a:chExt cx="0" cy="0"/>
        </a:xfrm>
      </p:grpSpPr>
      <p:sp>
        <p:nvSpPr>
          <p:cNvPr id="275" name="Google Shape;275;p11"/>
          <p:cNvSpPr/>
          <p:nvPr/>
        </p:nvSpPr>
        <p:spPr>
          <a:xfrm>
            <a:off x="56412" y="1141280"/>
            <a:ext cx="807200" cy="807200"/>
          </a:xfrm>
          <a:prstGeom prst="ellipse">
            <a:avLst/>
          </a:prstGeom>
          <a:solidFill>
            <a:srgbClr val="337AB7"/>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dirty="0"/>
          </a:p>
        </p:txBody>
      </p:sp>
      <p:sp>
        <p:nvSpPr>
          <p:cNvPr id="276" name="Google Shape;276;p11"/>
          <p:cNvSpPr/>
          <p:nvPr/>
        </p:nvSpPr>
        <p:spPr>
          <a:xfrm>
            <a:off x="290467" y="228333"/>
            <a:ext cx="1405600" cy="1405600"/>
          </a:xfrm>
          <a:prstGeom prst="ellipse">
            <a:avLst/>
          </a:prstGeom>
          <a:solidFill>
            <a:srgbClr val="57B947">
              <a:alpha val="7962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dirty="0"/>
          </a:p>
        </p:txBody>
      </p:sp>
      <p:sp>
        <p:nvSpPr>
          <p:cNvPr id="277" name="Google Shape;277;p11"/>
          <p:cNvSpPr/>
          <p:nvPr/>
        </p:nvSpPr>
        <p:spPr>
          <a:xfrm>
            <a:off x="1389071" y="19069"/>
            <a:ext cx="531600" cy="531600"/>
          </a:xfrm>
          <a:prstGeom prst="ellipse">
            <a:avLst/>
          </a:prstGeom>
          <a:solidFill>
            <a:srgbClr val="FF9755"/>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dirty="0"/>
          </a:p>
        </p:txBody>
      </p:sp>
      <p:sp>
        <p:nvSpPr>
          <p:cNvPr id="278" name="Google Shape;278;p11"/>
          <p:cNvSpPr/>
          <p:nvPr/>
        </p:nvSpPr>
        <p:spPr>
          <a:xfrm>
            <a:off x="1862967" y="450019"/>
            <a:ext cx="182400" cy="182400"/>
          </a:xfrm>
          <a:prstGeom prst="ellipse">
            <a:avLst/>
          </a:prstGeom>
          <a:solidFill>
            <a:srgbClr val="5F4E90"/>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dirty="0"/>
          </a:p>
        </p:txBody>
      </p:sp>
      <p:sp>
        <p:nvSpPr>
          <p:cNvPr id="279" name="Google Shape;279;p11"/>
          <p:cNvSpPr/>
          <p:nvPr/>
        </p:nvSpPr>
        <p:spPr>
          <a:xfrm>
            <a:off x="650837" y="1779313"/>
            <a:ext cx="284000" cy="284000"/>
          </a:xfrm>
          <a:prstGeom prst="ellipse">
            <a:avLst/>
          </a:prstGeom>
          <a:solidFill>
            <a:srgbClr val="A4CF58"/>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dirty="0"/>
          </a:p>
        </p:txBody>
      </p:sp>
      <p:sp>
        <p:nvSpPr>
          <p:cNvPr id="286" name="Google Shape;286;p11"/>
          <p:cNvSpPr/>
          <p:nvPr/>
        </p:nvSpPr>
        <p:spPr>
          <a:xfrm>
            <a:off x="344385" y="2102800"/>
            <a:ext cx="125200" cy="125200"/>
          </a:xfrm>
          <a:prstGeom prst="ellipse">
            <a:avLst/>
          </a:prstGeom>
          <a:solidFill>
            <a:srgbClr val="1FA67A"/>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dirty="0"/>
          </a:p>
        </p:txBody>
      </p:sp>
    </p:spTree>
    <p:extLst>
      <p:ext uri="{BB962C8B-B14F-4D97-AF65-F5344CB8AC3E}">
        <p14:creationId xmlns:p14="http://schemas.microsoft.com/office/powerpoint/2010/main" val="293746436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 3 columns">
  <p:cSld name="Title + 3 columns">
    <p:spTree>
      <p:nvGrpSpPr>
        <p:cNvPr id="1" name="Shape 158"/>
        <p:cNvGrpSpPr/>
        <p:nvPr/>
      </p:nvGrpSpPr>
      <p:grpSpPr>
        <a:xfrm>
          <a:off x="0" y="0"/>
          <a:ext cx="0" cy="0"/>
          <a:chOff x="0" y="0"/>
          <a:chExt cx="0" cy="0"/>
        </a:xfrm>
      </p:grpSpPr>
      <p:sp>
        <p:nvSpPr>
          <p:cNvPr id="159" name="Google Shape;159;p7"/>
          <p:cNvSpPr/>
          <p:nvPr/>
        </p:nvSpPr>
        <p:spPr>
          <a:xfrm>
            <a:off x="542867" y="542767"/>
            <a:ext cx="11106400" cy="5772400"/>
          </a:xfrm>
          <a:prstGeom prst="rect">
            <a:avLst/>
          </a:prstGeom>
          <a:solidFill>
            <a:srgbClr val="E2DFCC"/>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dirty="0"/>
          </a:p>
        </p:txBody>
      </p:sp>
      <p:sp>
        <p:nvSpPr>
          <p:cNvPr id="160" name="Google Shape;160;p7"/>
          <p:cNvSpPr/>
          <p:nvPr/>
        </p:nvSpPr>
        <p:spPr>
          <a:xfrm>
            <a:off x="-71488" y="745967"/>
            <a:ext cx="3507200" cy="3507200"/>
          </a:xfrm>
          <a:prstGeom prst="ellipse">
            <a:avLst/>
          </a:prstGeom>
          <a:solidFill>
            <a:srgbClr val="337AB7"/>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dirty="0"/>
          </a:p>
        </p:txBody>
      </p:sp>
      <p:sp>
        <p:nvSpPr>
          <p:cNvPr id="161" name="Google Shape;161;p7"/>
          <p:cNvSpPr/>
          <p:nvPr/>
        </p:nvSpPr>
        <p:spPr>
          <a:xfrm>
            <a:off x="2416133" y="361867"/>
            <a:ext cx="1405600" cy="1405600"/>
          </a:xfrm>
          <a:prstGeom prst="ellipse">
            <a:avLst/>
          </a:prstGeom>
          <a:solidFill>
            <a:srgbClr val="F3712A">
              <a:alpha val="7962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dirty="0"/>
          </a:p>
        </p:txBody>
      </p:sp>
      <p:sp>
        <p:nvSpPr>
          <p:cNvPr id="162" name="Google Shape;162;p7"/>
          <p:cNvSpPr/>
          <p:nvPr/>
        </p:nvSpPr>
        <p:spPr>
          <a:xfrm>
            <a:off x="2272796" y="-172873"/>
            <a:ext cx="401200" cy="401200"/>
          </a:xfrm>
          <a:prstGeom prst="ellipse">
            <a:avLst/>
          </a:prstGeom>
          <a:solidFill>
            <a:srgbClr val="57B947"/>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dirty="0"/>
          </a:p>
        </p:txBody>
      </p:sp>
      <p:sp>
        <p:nvSpPr>
          <p:cNvPr id="163" name="Google Shape;163;p7"/>
          <p:cNvSpPr/>
          <p:nvPr/>
        </p:nvSpPr>
        <p:spPr>
          <a:xfrm>
            <a:off x="304800" y="3849667"/>
            <a:ext cx="807200" cy="807200"/>
          </a:xfrm>
          <a:prstGeom prst="ellipse">
            <a:avLst/>
          </a:prstGeom>
          <a:solidFill>
            <a:srgbClr val="57B947">
              <a:alpha val="7885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dirty="0"/>
          </a:p>
        </p:txBody>
      </p:sp>
      <p:sp>
        <p:nvSpPr>
          <p:cNvPr id="164" name="Google Shape;164;p7"/>
          <p:cNvSpPr/>
          <p:nvPr/>
        </p:nvSpPr>
        <p:spPr>
          <a:xfrm>
            <a:off x="2030537" y="421713"/>
            <a:ext cx="284000" cy="284000"/>
          </a:xfrm>
          <a:prstGeom prst="ellipse">
            <a:avLst/>
          </a:prstGeom>
          <a:solidFill>
            <a:srgbClr val="5F4E90"/>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dirty="0"/>
          </a:p>
        </p:txBody>
      </p:sp>
      <p:sp>
        <p:nvSpPr>
          <p:cNvPr id="171" name="Google Shape;171;p7"/>
          <p:cNvSpPr/>
          <p:nvPr/>
        </p:nvSpPr>
        <p:spPr>
          <a:xfrm>
            <a:off x="122585" y="3849667"/>
            <a:ext cx="125200" cy="125200"/>
          </a:xfrm>
          <a:prstGeom prst="ellipse">
            <a:avLst/>
          </a:prstGeom>
          <a:solidFill>
            <a:srgbClr val="FFB600"/>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dirty="0"/>
          </a:p>
        </p:txBody>
      </p:sp>
      <p:sp>
        <p:nvSpPr>
          <p:cNvPr id="187" name="Google Shape;187;p7"/>
          <p:cNvSpPr txBox="1">
            <a:spLocks noGrp="1"/>
          </p:cNvSpPr>
          <p:nvPr>
            <p:ph type="body" idx="2"/>
          </p:nvPr>
        </p:nvSpPr>
        <p:spPr>
          <a:xfrm>
            <a:off x="6182819" y="1905000"/>
            <a:ext cx="2478400" cy="3652400"/>
          </a:xfrm>
          <a:prstGeom prst="rect">
            <a:avLst/>
          </a:prstGeom>
        </p:spPr>
        <p:txBody>
          <a:bodyPr spcFirstLastPara="1" wrap="square" lIns="91425" tIns="91425" rIns="91425" bIns="91425" anchor="t" anchorCtr="0">
            <a:noAutofit/>
          </a:bodyPr>
          <a:lstStyle>
            <a:lvl1pPr marL="609585" lvl="0" indent="-414856" rtl="0">
              <a:spcBef>
                <a:spcPts val="800"/>
              </a:spcBef>
              <a:spcAft>
                <a:spcPts val="0"/>
              </a:spcAft>
              <a:buSzPts val="1300"/>
              <a:buChar char="○"/>
              <a:defRPr sz="1733"/>
            </a:lvl1pPr>
            <a:lvl2pPr marL="1219170" lvl="1" indent="-414856" rtl="0">
              <a:spcBef>
                <a:spcPts val="1333"/>
              </a:spcBef>
              <a:spcAft>
                <a:spcPts val="0"/>
              </a:spcAft>
              <a:buSzPts val="1300"/>
              <a:buChar char="◦"/>
              <a:defRPr sz="1733"/>
            </a:lvl2pPr>
            <a:lvl3pPr marL="1828754" lvl="2" indent="-414856" rtl="0">
              <a:spcBef>
                <a:spcPts val="1333"/>
              </a:spcBef>
              <a:spcAft>
                <a:spcPts val="0"/>
              </a:spcAft>
              <a:buSzPts val="1300"/>
              <a:buChar char="◦"/>
              <a:defRPr sz="1733"/>
            </a:lvl3pPr>
            <a:lvl4pPr marL="2438339" lvl="3" indent="-414856" rtl="0">
              <a:spcBef>
                <a:spcPts val="1333"/>
              </a:spcBef>
              <a:spcAft>
                <a:spcPts val="0"/>
              </a:spcAft>
              <a:buSzPts val="1300"/>
              <a:buChar char="◦"/>
              <a:defRPr sz="1733"/>
            </a:lvl4pPr>
            <a:lvl5pPr marL="3047924" lvl="4" indent="-414856" rtl="0">
              <a:spcBef>
                <a:spcPts val="1333"/>
              </a:spcBef>
              <a:spcAft>
                <a:spcPts val="0"/>
              </a:spcAft>
              <a:buSzPts val="1300"/>
              <a:buChar char="◦"/>
              <a:defRPr sz="1733"/>
            </a:lvl5pPr>
            <a:lvl6pPr marL="3657509" lvl="5" indent="-414856" rtl="0">
              <a:spcBef>
                <a:spcPts val="1333"/>
              </a:spcBef>
              <a:spcAft>
                <a:spcPts val="0"/>
              </a:spcAft>
              <a:buSzPts val="1300"/>
              <a:buChar char="◦"/>
              <a:defRPr sz="1733"/>
            </a:lvl6pPr>
            <a:lvl7pPr marL="4267093" lvl="6" indent="-414856" rtl="0">
              <a:spcBef>
                <a:spcPts val="1333"/>
              </a:spcBef>
              <a:spcAft>
                <a:spcPts val="0"/>
              </a:spcAft>
              <a:buSzPts val="1300"/>
              <a:buChar char="◦"/>
              <a:defRPr sz="1733"/>
            </a:lvl7pPr>
            <a:lvl8pPr marL="4876678" lvl="7" indent="-414856" rtl="0">
              <a:spcBef>
                <a:spcPts val="1333"/>
              </a:spcBef>
              <a:spcAft>
                <a:spcPts val="0"/>
              </a:spcAft>
              <a:buSzPts val="1300"/>
              <a:buChar char="◦"/>
              <a:defRPr sz="1733"/>
            </a:lvl8pPr>
            <a:lvl9pPr marL="5486263" lvl="8" indent="-414856" rtl="0">
              <a:spcBef>
                <a:spcPts val="1333"/>
              </a:spcBef>
              <a:spcAft>
                <a:spcPts val="1333"/>
              </a:spcAft>
              <a:buSzPts val="1300"/>
              <a:buChar char="◦"/>
              <a:defRPr sz="1733"/>
            </a:lvl9pPr>
          </a:lstStyle>
          <a:p>
            <a:pPr lvl="0"/>
            <a:r>
              <a:rPr lang="es-ES"/>
              <a:t>Haga clic para modificar los estilos de texto del patrón</a:t>
            </a:r>
          </a:p>
        </p:txBody>
      </p:sp>
      <p:sp>
        <p:nvSpPr>
          <p:cNvPr id="188" name="Google Shape;188;p7"/>
          <p:cNvSpPr txBox="1">
            <a:spLocks noGrp="1"/>
          </p:cNvSpPr>
          <p:nvPr>
            <p:ph type="body" idx="3"/>
          </p:nvPr>
        </p:nvSpPr>
        <p:spPr>
          <a:xfrm>
            <a:off x="8788304" y="1905000"/>
            <a:ext cx="2478400" cy="3652400"/>
          </a:xfrm>
          <a:prstGeom prst="rect">
            <a:avLst/>
          </a:prstGeom>
        </p:spPr>
        <p:txBody>
          <a:bodyPr spcFirstLastPara="1" wrap="square" lIns="91425" tIns="91425" rIns="91425" bIns="91425" anchor="t" anchorCtr="0">
            <a:noAutofit/>
          </a:bodyPr>
          <a:lstStyle>
            <a:lvl1pPr marL="609585" lvl="0" indent="-414856" rtl="0">
              <a:spcBef>
                <a:spcPts val="800"/>
              </a:spcBef>
              <a:spcAft>
                <a:spcPts val="0"/>
              </a:spcAft>
              <a:buSzPts val="1300"/>
              <a:buChar char="○"/>
              <a:defRPr sz="1733"/>
            </a:lvl1pPr>
            <a:lvl2pPr marL="1219170" lvl="1" indent="-414856" rtl="0">
              <a:spcBef>
                <a:spcPts val="1333"/>
              </a:spcBef>
              <a:spcAft>
                <a:spcPts val="0"/>
              </a:spcAft>
              <a:buSzPts val="1300"/>
              <a:buChar char="◦"/>
              <a:defRPr sz="1733"/>
            </a:lvl2pPr>
            <a:lvl3pPr marL="1828754" lvl="2" indent="-414856" rtl="0">
              <a:spcBef>
                <a:spcPts val="1333"/>
              </a:spcBef>
              <a:spcAft>
                <a:spcPts val="0"/>
              </a:spcAft>
              <a:buSzPts val="1300"/>
              <a:buChar char="◦"/>
              <a:defRPr sz="1733"/>
            </a:lvl3pPr>
            <a:lvl4pPr marL="2438339" lvl="3" indent="-414856" rtl="0">
              <a:spcBef>
                <a:spcPts val="1333"/>
              </a:spcBef>
              <a:spcAft>
                <a:spcPts val="0"/>
              </a:spcAft>
              <a:buSzPts val="1300"/>
              <a:buChar char="◦"/>
              <a:defRPr sz="1733"/>
            </a:lvl4pPr>
            <a:lvl5pPr marL="3047924" lvl="4" indent="-414856" rtl="0">
              <a:spcBef>
                <a:spcPts val="1333"/>
              </a:spcBef>
              <a:spcAft>
                <a:spcPts val="0"/>
              </a:spcAft>
              <a:buSzPts val="1300"/>
              <a:buChar char="◦"/>
              <a:defRPr sz="1733"/>
            </a:lvl5pPr>
            <a:lvl6pPr marL="3657509" lvl="5" indent="-414856" rtl="0">
              <a:spcBef>
                <a:spcPts val="1333"/>
              </a:spcBef>
              <a:spcAft>
                <a:spcPts val="0"/>
              </a:spcAft>
              <a:buSzPts val="1300"/>
              <a:buChar char="◦"/>
              <a:defRPr sz="1733"/>
            </a:lvl6pPr>
            <a:lvl7pPr marL="4267093" lvl="6" indent="-414856" rtl="0">
              <a:spcBef>
                <a:spcPts val="1333"/>
              </a:spcBef>
              <a:spcAft>
                <a:spcPts val="0"/>
              </a:spcAft>
              <a:buSzPts val="1300"/>
              <a:buChar char="◦"/>
              <a:defRPr sz="1733"/>
            </a:lvl7pPr>
            <a:lvl8pPr marL="4876678" lvl="7" indent="-414856" rtl="0">
              <a:spcBef>
                <a:spcPts val="1333"/>
              </a:spcBef>
              <a:spcAft>
                <a:spcPts val="0"/>
              </a:spcAft>
              <a:buSzPts val="1300"/>
              <a:buChar char="◦"/>
              <a:defRPr sz="1733"/>
            </a:lvl8pPr>
            <a:lvl9pPr marL="5486263" lvl="8" indent="-414856" rtl="0">
              <a:spcBef>
                <a:spcPts val="1333"/>
              </a:spcBef>
              <a:spcAft>
                <a:spcPts val="1333"/>
              </a:spcAft>
              <a:buSzPts val="1300"/>
              <a:buChar char="◦"/>
              <a:defRPr sz="1733"/>
            </a:lvl9pPr>
          </a:lstStyle>
          <a:p>
            <a:pPr lvl="0"/>
            <a:r>
              <a:rPr lang="es-ES"/>
              <a:t>Haga clic para modificar los estilos de texto del patrón</a:t>
            </a:r>
          </a:p>
        </p:txBody>
      </p:sp>
      <p:sp>
        <p:nvSpPr>
          <p:cNvPr id="33" name="Google Shape;187;p7">
            <a:extLst>
              <a:ext uri="{FF2B5EF4-FFF2-40B4-BE49-F238E27FC236}">
                <a16:creationId xmlns:a16="http://schemas.microsoft.com/office/drawing/2014/main" id="{79D11FF4-C50D-4772-9399-E6134CCABB94}"/>
              </a:ext>
            </a:extLst>
          </p:cNvPr>
          <p:cNvSpPr txBox="1">
            <a:spLocks noGrp="1"/>
          </p:cNvSpPr>
          <p:nvPr>
            <p:ph type="body" idx="10"/>
          </p:nvPr>
        </p:nvSpPr>
        <p:spPr>
          <a:xfrm>
            <a:off x="3573620" y="1901007"/>
            <a:ext cx="2478400" cy="3652400"/>
          </a:xfrm>
          <a:prstGeom prst="rect">
            <a:avLst/>
          </a:prstGeom>
        </p:spPr>
        <p:txBody>
          <a:bodyPr spcFirstLastPara="1" wrap="square" lIns="91425" tIns="91425" rIns="91425" bIns="91425" anchor="t" anchorCtr="0">
            <a:noAutofit/>
          </a:bodyPr>
          <a:lstStyle>
            <a:lvl1pPr marL="609585" lvl="0" indent="-414856" rtl="0">
              <a:spcBef>
                <a:spcPts val="800"/>
              </a:spcBef>
              <a:spcAft>
                <a:spcPts val="0"/>
              </a:spcAft>
              <a:buSzPts val="1300"/>
              <a:buChar char="○"/>
              <a:defRPr sz="1733"/>
            </a:lvl1pPr>
            <a:lvl2pPr marL="1219170" lvl="1" indent="-414856" rtl="0">
              <a:spcBef>
                <a:spcPts val="1333"/>
              </a:spcBef>
              <a:spcAft>
                <a:spcPts val="0"/>
              </a:spcAft>
              <a:buSzPts val="1300"/>
              <a:buChar char="◦"/>
              <a:defRPr sz="1733"/>
            </a:lvl2pPr>
            <a:lvl3pPr marL="1828754" lvl="2" indent="-414856" rtl="0">
              <a:spcBef>
                <a:spcPts val="1333"/>
              </a:spcBef>
              <a:spcAft>
                <a:spcPts val="0"/>
              </a:spcAft>
              <a:buSzPts val="1300"/>
              <a:buChar char="◦"/>
              <a:defRPr sz="1733"/>
            </a:lvl3pPr>
            <a:lvl4pPr marL="2438339" lvl="3" indent="-414856" rtl="0">
              <a:spcBef>
                <a:spcPts val="1333"/>
              </a:spcBef>
              <a:spcAft>
                <a:spcPts val="0"/>
              </a:spcAft>
              <a:buSzPts val="1300"/>
              <a:buChar char="◦"/>
              <a:defRPr sz="1733"/>
            </a:lvl4pPr>
            <a:lvl5pPr marL="3047924" lvl="4" indent="-414856" rtl="0">
              <a:spcBef>
                <a:spcPts val="1333"/>
              </a:spcBef>
              <a:spcAft>
                <a:spcPts val="0"/>
              </a:spcAft>
              <a:buSzPts val="1300"/>
              <a:buChar char="◦"/>
              <a:defRPr sz="1733"/>
            </a:lvl5pPr>
            <a:lvl6pPr marL="3657509" lvl="5" indent="-414856" rtl="0">
              <a:spcBef>
                <a:spcPts val="1333"/>
              </a:spcBef>
              <a:spcAft>
                <a:spcPts val="0"/>
              </a:spcAft>
              <a:buSzPts val="1300"/>
              <a:buChar char="◦"/>
              <a:defRPr sz="1733"/>
            </a:lvl6pPr>
            <a:lvl7pPr marL="4267093" lvl="6" indent="-414856" rtl="0">
              <a:spcBef>
                <a:spcPts val="1333"/>
              </a:spcBef>
              <a:spcAft>
                <a:spcPts val="0"/>
              </a:spcAft>
              <a:buSzPts val="1300"/>
              <a:buChar char="◦"/>
              <a:defRPr sz="1733"/>
            </a:lvl7pPr>
            <a:lvl8pPr marL="4876678" lvl="7" indent="-414856" rtl="0">
              <a:spcBef>
                <a:spcPts val="1333"/>
              </a:spcBef>
              <a:spcAft>
                <a:spcPts val="0"/>
              </a:spcAft>
              <a:buSzPts val="1300"/>
              <a:buChar char="◦"/>
              <a:defRPr sz="1733"/>
            </a:lvl8pPr>
            <a:lvl9pPr marL="5486263" lvl="8" indent="-414856" rtl="0">
              <a:spcBef>
                <a:spcPts val="1333"/>
              </a:spcBef>
              <a:spcAft>
                <a:spcPts val="1333"/>
              </a:spcAft>
              <a:buSzPts val="1300"/>
              <a:buChar char="◦"/>
              <a:defRPr sz="1733"/>
            </a:lvl9pPr>
          </a:lstStyle>
          <a:p>
            <a:pPr lvl="0"/>
            <a:r>
              <a:rPr lang="es-ES"/>
              <a:t>Haga clic para modificar los estilos de texto del patrón</a:t>
            </a:r>
          </a:p>
        </p:txBody>
      </p:sp>
      <p:sp>
        <p:nvSpPr>
          <p:cNvPr id="34" name="Google Shape;124;p5">
            <a:extLst>
              <a:ext uri="{FF2B5EF4-FFF2-40B4-BE49-F238E27FC236}">
                <a16:creationId xmlns:a16="http://schemas.microsoft.com/office/drawing/2014/main" id="{DD0DB26C-6077-4DE5-846F-AB2AC1478B0B}"/>
              </a:ext>
            </a:extLst>
          </p:cNvPr>
          <p:cNvSpPr txBox="1">
            <a:spLocks noGrp="1"/>
          </p:cNvSpPr>
          <p:nvPr>
            <p:ph type="title" hasCustomPrompt="1"/>
          </p:nvPr>
        </p:nvSpPr>
        <p:spPr>
          <a:xfrm>
            <a:off x="522879" y="721271"/>
            <a:ext cx="2856000" cy="3507200"/>
          </a:xfrm>
          <a:prstGeom prst="rect">
            <a:avLst/>
          </a:prstGeom>
        </p:spPr>
        <p:txBody>
          <a:bodyPr spcFirstLastPara="1" wrap="square" lIns="91425" tIns="91425" rIns="91425" bIns="91425" anchor="ctr" anchorCtr="0">
            <a:noAutofit/>
          </a:bodyPr>
          <a:lstStyle>
            <a:lvl1pPr lvl="0">
              <a:spcBef>
                <a:spcPts val="0"/>
              </a:spcBef>
              <a:spcAft>
                <a:spcPts val="0"/>
              </a:spcAft>
              <a:buSzPts val="2000"/>
              <a:buNone/>
              <a:defRPr b="1" baseline="0">
                <a:solidFill>
                  <a:schemeClr val="bg1">
                    <a:lumMod val="20000"/>
                    <a:lumOff val="80000"/>
                  </a:schemeClr>
                </a:solidFill>
                <a:latin typeface="Avenir Black" panose="020B0803020203020204" pitchFamily="34" charset="0"/>
              </a:defRPr>
            </a:lvl1pPr>
            <a:lvl2pPr lvl="1">
              <a:spcBef>
                <a:spcPts val="0"/>
              </a:spcBef>
              <a:spcAft>
                <a:spcPts val="0"/>
              </a:spcAft>
              <a:buSzPts val="2000"/>
              <a:buNone/>
              <a:defRPr/>
            </a:lvl2pPr>
            <a:lvl3pPr lvl="2">
              <a:spcBef>
                <a:spcPts val="0"/>
              </a:spcBef>
              <a:spcAft>
                <a:spcPts val="0"/>
              </a:spcAft>
              <a:buSzPts val="2000"/>
              <a:buNone/>
              <a:defRPr/>
            </a:lvl3pPr>
            <a:lvl4pPr lvl="3">
              <a:spcBef>
                <a:spcPts val="0"/>
              </a:spcBef>
              <a:spcAft>
                <a:spcPts val="0"/>
              </a:spcAft>
              <a:buSzPts val="2000"/>
              <a:buNone/>
              <a:defRPr/>
            </a:lvl4pPr>
            <a:lvl5pPr lvl="4">
              <a:spcBef>
                <a:spcPts val="0"/>
              </a:spcBef>
              <a:spcAft>
                <a:spcPts val="0"/>
              </a:spcAft>
              <a:buSzPts val="2000"/>
              <a:buNone/>
              <a:defRPr/>
            </a:lvl5pPr>
            <a:lvl6pPr lvl="5">
              <a:spcBef>
                <a:spcPts val="0"/>
              </a:spcBef>
              <a:spcAft>
                <a:spcPts val="0"/>
              </a:spcAft>
              <a:buSzPts val="2000"/>
              <a:buNone/>
              <a:defRPr/>
            </a:lvl6pPr>
            <a:lvl7pPr lvl="6">
              <a:spcBef>
                <a:spcPts val="0"/>
              </a:spcBef>
              <a:spcAft>
                <a:spcPts val="0"/>
              </a:spcAft>
              <a:buSzPts val="2000"/>
              <a:buNone/>
              <a:defRPr/>
            </a:lvl7pPr>
            <a:lvl8pPr lvl="7">
              <a:spcBef>
                <a:spcPts val="0"/>
              </a:spcBef>
              <a:spcAft>
                <a:spcPts val="0"/>
              </a:spcAft>
              <a:buSzPts val="2000"/>
              <a:buNone/>
              <a:defRPr/>
            </a:lvl8pPr>
            <a:lvl9pPr lvl="8">
              <a:spcBef>
                <a:spcPts val="0"/>
              </a:spcBef>
              <a:spcAft>
                <a:spcPts val="0"/>
              </a:spcAft>
              <a:buSzPts val="2000"/>
              <a:buNone/>
              <a:defRPr/>
            </a:lvl9pPr>
          </a:lstStyle>
          <a:p>
            <a:r>
              <a:rPr lang="es-ES" dirty="0"/>
              <a:t>PON ALGO DESTACADO</a:t>
            </a:r>
            <a:endParaRPr dirty="0"/>
          </a:p>
        </p:txBody>
      </p:sp>
    </p:spTree>
    <p:extLst>
      <p:ext uri="{BB962C8B-B14F-4D97-AF65-F5344CB8AC3E}">
        <p14:creationId xmlns:p14="http://schemas.microsoft.com/office/powerpoint/2010/main" val="267412859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userDrawn="1">
  <p:cSld name="1_Title">
    <p:bg>
      <p:bgPr>
        <a:blipFill dpi="0" rotWithShape="1">
          <a:blip r:embed="rId2">
            <a:alphaModFix amt="76000"/>
            <a:lum/>
          </a:blip>
          <a:srcRect/>
          <a:stretch>
            <a:fillRect/>
          </a:stretch>
        </a:blipFill>
        <a:effectLst/>
      </p:bgPr>
    </p:bg>
    <p:spTree>
      <p:nvGrpSpPr>
        <p:cNvPr id="1" name="Shape 73"/>
        <p:cNvGrpSpPr/>
        <p:nvPr/>
      </p:nvGrpSpPr>
      <p:grpSpPr>
        <a:xfrm>
          <a:off x="0" y="0"/>
          <a:ext cx="0" cy="0"/>
          <a:chOff x="0" y="0"/>
          <a:chExt cx="0" cy="0"/>
        </a:xfrm>
      </p:grpSpPr>
      <p:pic>
        <p:nvPicPr>
          <p:cNvPr id="104" name="Google Shape;104;p8"/>
          <p:cNvPicPr preferRelativeResize="0">
            <a:picLocks noChangeAspect="1"/>
          </p:cNvPicPr>
          <p:nvPr/>
        </p:nvPicPr>
        <p:blipFill rotWithShape="1">
          <a:blip r:embed="rId3">
            <a:alphaModFix/>
          </a:blip>
          <a:srcRect/>
          <a:stretch/>
        </p:blipFill>
        <p:spPr>
          <a:xfrm>
            <a:off x="2520959" y="2312592"/>
            <a:ext cx="3840000" cy="589011"/>
          </a:xfrm>
          <a:prstGeom prst="rect">
            <a:avLst/>
          </a:prstGeom>
          <a:noFill/>
          <a:ln>
            <a:noFill/>
          </a:ln>
        </p:spPr>
      </p:pic>
    </p:spTree>
    <p:extLst>
      <p:ext uri="{BB962C8B-B14F-4D97-AF65-F5344CB8AC3E}">
        <p14:creationId xmlns:p14="http://schemas.microsoft.com/office/powerpoint/2010/main" val="294921326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C2961C9-E987-9E4C-9407-3366135B3798}"/>
              </a:ext>
            </a:extLst>
          </p:cNvPr>
          <p:cNvSpPr>
            <a:spLocks noGrp="1"/>
          </p:cNvSpPr>
          <p:nvPr>
            <p:ph type="title"/>
          </p:nvPr>
        </p:nvSpPr>
        <p:spPr/>
        <p:txBody>
          <a:bodyPr/>
          <a:lstStyle/>
          <a:p>
            <a:r>
              <a:rPr lang="es-ES"/>
              <a:t>Haga clic para modificar el estilo de título del patrón</a:t>
            </a:r>
          </a:p>
        </p:txBody>
      </p:sp>
      <p:sp>
        <p:nvSpPr>
          <p:cNvPr id="3" name="Marcador de contenido 2">
            <a:extLst>
              <a:ext uri="{FF2B5EF4-FFF2-40B4-BE49-F238E27FC236}">
                <a16:creationId xmlns:a16="http://schemas.microsoft.com/office/drawing/2014/main" id="{E2C8831E-D730-CA47-BA72-E443640812EA}"/>
              </a:ext>
            </a:extLst>
          </p:cNvPr>
          <p:cNvSpPr>
            <a:spLocks noGrp="1"/>
          </p:cNvSpPr>
          <p:nvPr>
            <p:ph idx="1"/>
          </p:nvPr>
        </p:nvSpPr>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fecha 3">
            <a:extLst>
              <a:ext uri="{FF2B5EF4-FFF2-40B4-BE49-F238E27FC236}">
                <a16:creationId xmlns:a16="http://schemas.microsoft.com/office/drawing/2014/main" id="{34B009E7-1007-AB4F-9E9D-C6F58653E785}"/>
              </a:ext>
            </a:extLst>
          </p:cNvPr>
          <p:cNvSpPr>
            <a:spLocks noGrp="1"/>
          </p:cNvSpPr>
          <p:nvPr>
            <p:ph type="dt" sz="half" idx="10"/>
          </p:nvPr>
        </p:nvSpPr>
        <p:spPr/>
        <p:txBody>
          <a:bodyPr/>
          <a:lstStyle/>
          <a:p>
            <a:fld id="{443E8A93-67B6-304E-B4CC-6C46CF63773A}" type="datetimeFigureOut">
              <a:rPr lang="es-ES" smtClean="0"/>
              <a:t>23/12/2020</a:t>
            </a:fld>
            <a:endParaRPr lang="es-ES" dirty="0"/>
          </a:p>
        </p:txBody>
      </p:sp>
      <p:sp>
        <p:nvSpPr>
          <p:cNvPr id="5" name="Marcador de pie de página 4">
            <a:extLst>
              <a:ext uri="{FF2B5EF4-FFF2-40B4-BE49-F238E27FC236}">
                <a16:creationId xmlns:a16="http://schemas.microsoft.com/office/drawing/2014/main" id="{933F6925-1563-BB4C-BC78-041CC20A2D70}"/>
              </a:ext>
            </a:extLst>
          </p:cNvPr>
          <p:cNvSpPr>
            <a:spLocks noGrp="1"/>
          </p:cNvSpPr>
          <p:nvPr>
            <p:ph type="ftr" sz="quarter" idx="11"/>
          </p:nvPr>
        </p:nvSpPr>
        <p:spPr/>
        <p:txBody>
          <a:bodyPr/>
          <a:lstStyle/>
          <a:p>
            <a:endParaRPr lang="es-ES" dirty="0"/>
          </a:p>
        </p:txBody>
      </p:sp>
      <p:sp>
        <p:nvSpPr>
          <p:cNvPr id="6" name="Marcador de número de diapositiva 5">
            <a:extLst>
              <a:ext uri="{FF2B5EF4-FFF2-40B4-BE49-F238E27FC236}">
                <a16:creationId xmlns:a16="http://schemas.microsoft.com/office/drawing/2014/main" id="{F00B73F7-642A-174C-B49B-F6F3C5011533}"/>
              </a:ext>
            </a:extLst>
          </p:cNvPr>
          <p:cNvSpPr>
            <a:spLocks noGrp="1"/>
          </p:cNvSpPr>
          <p:nvPr>
            <p:ph type="sldNum" sz="quarter" idx="12"/>
          </p:nvPr>
        </p:nvSpPr>
        <p:spPr/>
        <p:txBody>
          <a:bodyPr/>
          <a:lstStyle/>
          <a:p>
            <a:fld id="{44679FD5-EBED-B040-A170-B8B178CB7273}" type="slidenum">
              <a:rPr lang="es-ES" smtClean="0"/>
              <a:t>‹Nº›</a:t>
            </a:fld>
            <a:endParaRPr lang="es-ES" dirty="0"/>
          </a:p>
        </p:txBody>
      </p:sp>
    </p:spTree>
    <p:extLst>
      <p:ext uri="{BB962C8B-B14F-4D97-AF65-F5344CB8AC3E}">
        <p14:creationId xmlns:p14="http://schemas.microsoft.com/office/powerpoint/2010/main" val="406070250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E645E66-7F3A-9E4B-91E8-F531127743FD}"/>
              </a:ext>
            </a:extLst>
          </p:cNvPr>
          <p:cNvSpPr>
            <a:spLocks noGrp="1"/>
          </p:cNvSpPr>
          <p:nvPr>
            <p:ph type="title"/>
          </p:nvPr>
        </p:nvSpPr>
        <p:spPr>
          <a:xfrm>
            <a:off x="831850" y="1709738"/>
            <a:ext cx="10515600" cy="2852737"/>
          </a:xfrm>
        </p:spPr>
        <p:txBody>
          <a:bodyPr anchor="b"/>
          <a:lstStyle>
            <a:lvl1pPr>
              <a:defRPr sz="6000"/>
            </a:lvl1pPr>
          </a:lstStyle>
          <a:p>
            <a:r>
              <a:rPr lang="es-ES"/>
              <a:t>Haga clic para modificar el estilo de título del patrón</a:t>
            </a:r>
          </a:p>
        </p:txBody>
      </p:sp>
      <p:sp>
        <p:nvSpPr>
          <p:cNvPr id="3" name="Marcador de texto 2">
            <a:extLst>
              <a:ext uri="{FF2B5EF4-FFF2-40B4-BE49-F238E27FC236}">
                <a16:creationId xmlns:a16="http://schemas.microsoft.com/office/drawing/2014/main" id="{9973A010-7A3B-0A41-A311-3578356B042E}"/>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los estilos de texto del patrón</a:t>
            </a:r>
          </a:p>
        </p:txBody>
      </p:sp>
      <p:sp>
        <p:nvSpPr>
          <p:cNvPr id="4" name="Marcador de fecha 3">
            <a:extLst>
              <a:ext uri="{FF2B5EF4-FFF2-40B4-BE49-F238E27FC236}">
                <a16:creationId xmlns:a16="http://schemas.microsoft.com/office/drawing/2014/main" id="{F45EAB17-150F-4843-9564-73B2670AA6D6}"/>
              </a:ext>
            </a:extLst>
          </p:cNvPr>
          <p:cNvSpPr>
            <a:spLocks noGrp="1"/>
          </p:cNvSpPr>
          <p:nvPr>
            <p:ph type="dt" sz="half" idx="10"/>
          </p:nvPr>
        </p:nvSpPr>
        <p:spPr/>
        <p:txBody>
          <a:bodyPr/>
          <a:lstStyle/>
          <a:p>
            <a:fld id="{443E8A93-67B6-304E-B4CC-6C46CF63773A}" type="datetimeFigureOut">
              <a:rPr lang="es-ES" smtClean="0"/>
              <a:t>23/12/2020</a:t>
            </a:fld>
            <a:endParaRPr lang="es-ES" dirty="0"/>
          </a:p>
        </p:txBody>
      </p:sp>
      <p:sp>
        <p:nvSpPr>
          <p:cNvPr id="5" name="Marcador de pie de página 4">
            <a:extLst>
              <a:ext uri="{FF2B5EF4-FFF2-40B4-BE49-F238E27FC236}">
                <a16:creationId xmlns:a16="http://schemas.microsoft.com/office/drawing/2014/main" id="{2295F14C-12C2-F041-A4F8-94B6BFAECED3}"/>
              </a:ext>
            </a:extLst>
          </p:cNvPr>
          <p:cNvSpPr>
            <a:spLocks noGrp="1"/>
          </p:cNvSpPr>
          <p:nvPr>
            <p:ph type="ftr" sz="quarter" idx="11"/>
          </p:nvPr>
        </p:nvSpPr>
        <p:spPr/>
        <p:txBody>
          <a:bodyPr/>
          <a:lstStyle/>
          <a:p>
            <a:endParaRPr lang="es-ES" dirty="0"/>
          </a:p>
        </p:txBody>
      </p:sp>
      <p:sp>
        <p:nvSpPr>
          <p:cNvPr id="6" name="Marcador de número de diapositiva 5">
            <a:extLst>
              <a:ext uri="{FF2B5EF4-FFF2-40B4-BE49-F238E27FC236}">
                <a16:creationId xmlns:a16="http://schemas.microsoft.com/office/drawing/2014/main" id="{82FE9293-5C15-F043-8556-6D5BC67FF437}"/>
              </a:ext>
            </a:extLst>
          </p:cNvPr>
          <p:cNvSpPr>
            <a:spLocks noGrp="1"/>
          </p:cNvSpPr>
          <p:nvPr>
            <p:ph type="sldNum" sz="quarter" idx="12"/>
          </p:nvPr>
        </p:nvSpPr>
        <p:spPr/>
        <p:txBody>
          <a:bodyPr/>
          <a:lstStyle/>
          <a:p>
            <a:fld id="{44679FD5-EBED-B040-A170-B8B178CB7273}" type="slidenum">
              <a:rPr lang="es-ES" smtClean="0"/>
              <a:t>‹Nº›</a:t>
            </a:fld>
            <a:endParaRPr lang="es-ES" dirty="0"/>
          </a:p>
        </p:txBody>
      </p:sp>
    </p:spTree>
    <p:extLst>
      <p:ext uri="{BB962C8B-B14F-4D97-AF65-F5344CB8AC3E}">
        <p14:creationId xmlns:p14="http://schemas.microsoft.com/office/powerpoint/2010/main" val="31604753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0780B4C-3D71-034B-B2DE-DC1FC4FB2D9C}"/>
              </a:ext>
            </a:extLst>
          </p:cNvPr>
          <p:cNvSpPr>
            <a:spLocks noGrp="1"/>
          </p:cNvSpPr>
          <p:nvPr>
            <p:ph type="title"/>
          </p:nvPr>
        </p:nvSpPr>
        <p:spPr/>
        <p:txBody>
          <a:bodyPr/>
          <a:lstStyle/>
          <a:p>
            <a:r>
              <a:rPr lang="es-ES"/>
              <a:t>Haga clic para modificar el estilo de título del patrón</a:t>
            </a:r>
          </a:p>
        </p:txBody>
      </p:sp>
      <p:sp>
        <p:nvSpPr>
          <p:cNvPr id="3" name="Marcador de contenido 2">
            <a:extLst>
              <a:ext uri="{FF2B5EF4-FFF2-40B4-BE49-F238E27FC236}">
                <a16:creationId xmlns:a16="http://schemas.microsoft.com/office/drawing/2014/main" id="{59CEA0AB-34A4-544A-A782-5332DB7DCF21}"/>
              </a:ext>
            </a:extLst>
          </p:cNvPr>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contenido 3">
            <a:extLst>
              <a:ext uri="{FF2B5EF4-FFF2-40B4-BE49-F238E27FC236}">
                <a16:creationId xmlns:a16="http://schemas.microsoft.com/office/drawing/2014/main" id="{2B2379BA-D95B-4E40-AB12-842BA2240B94}"/>
              </a:ext>
            </a:extLst>
          </p:cNvPr>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5" name="Marcador de fecha 4">
            <a:extLst>
              <a:ext uri="{FF2B5EF4-FFF2-40B4-BE49-F238E27FC236}">
                <a16:creationId xmlns:a16="http://schemas.microsoft.com/office/drawing/2014/main" id="{70E62A76-000A-8548-9BE8-BA0803473242}"/>
              </a:ext>
            </a:extLst>
          </p:cNvPr>
          <p:cNvSpPr>
            <a:spLocks noGrp="1"/>
          </p:cNvSpPr>
          <p:nvPr>
            <p:ph type="dt" sz="half" idx="10"/>
          </p:nvPr>
        </p:nvSpPr>
        <p:spPr/>
        <p:txBody>
          <a:bodyPr/>
          <a:lstStyle/>
          <a:p>
            <a:fld id="{443E8A93-67B6-304E-B4CC-6C46CF63773A}" type="datetimeFigureOut">
              <a:rPr lang="es-ES" smtClean="0"/>
              <a:t>23/12/2020</a:t>
            </a:fld>
            <a:endParaRPr lang="es-ES" dirty="0"/>
          </a:p>
        </p:txBody>
      </p:sp>
      <p:sp>
        <p:nvSpPr>
          <p:cNvPr id="6" name="Marcador de pie de página 5">
            <a:extLst>
              <a:ext uri="{FF2B5EF4-FFF2-40B4-BE49-F238E27FC236}">
                <a16:creationId xmlns:a16="http://schemas.microsoft.com/office/drawing/2014/main" id="{5FDB0224-57BD-7147-A8B8-C39DF974D311}"/>
              </a:ext>
            </a:extLst>
          </p:cNvPr>
          <p:cNvSpPr>
            <a:spLocks noGrp="1"/>
          </p:cNvSpPr>
          <p:nvPr>
            <p:ph type="ftr" sz="quarter" idx="11"/>
          </p:nvPr>
        </p:nvSpPr>
        <p:spPr/>
        <p:txBody>
          <a:bodyPr/>
          <a:lstStyle/>
          <a:p>
            <a:endParaRPr lang="es-ES" dirty="0"/>
          </a:p>
        </p:txBody>
      </p:sp>
      <p:sp>
        <p:nvSpPr>
          <p:cNvPr id="7" name="Marcador de número de diapositiva 6">
            <a:extLst>
              <a:ext uri="{FF2B5EF4-FFF2-40B4-BE49-F238E27FC236}">
                <a16:creationId xmlns:a16="http://schemas.microsoft.com/office/drawing/2014/main" id="{E7C06301-7CC6-5843-8626-B32BFFBC8D1C}"/>
              </a:ext>
            </a:extLst>
          </p:cNvPr>
          <p:cNvSpPr>
            <a:spLocks noGrp="1"/>
          </p:cNvSpPr>
          <p:nvPr>
            <p:ph type="sldNum" sz="quarter" idx="12"/>
          </p:nvPr>
        </p:nvSpPr>
        <p:spPr/>
        <p:txBody>
          <a:bodyPr/>
          <a:lstStyle/>
          <a:p>
            <a:fld id="{44679FD5-EBED-B040-A170-B8B178CB7273}" type="slidenum">
              <a:rPr lang="es-ES" smtClean="0"/>
              <a:t>‹Nº›</a:t>
            </a:fld>
            <a:endParaRPr lang="es-ES" dirty="0"/>
          </a:p>
        </p:txBody>
      </p:sp>
    </p:spTree>
    <p:extLst>
      <p:ext uri="{BB962C8B-B14F-4D97-AF65-F5344CB8AC3E}">
        <p14:creationId xmlns:p14="http://schemas.microsoft.com/office/powerpoint/2010/main" val="53617230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505F579-7A1A-0E45-A9A9-325DDF76C4DE}"/>
              </a:ext>
            </a:extLst>
          </p:cNvPr>
          <p:cNvSpPr>
            <a:spLocks noGrp="1"/>
          </p:cNvSpPr>
          <p:nvPr>
            <p:ph type="title"/>
          </p:nvPr>
        </p:nvSpPr>
        <p:spPr>
          <a:xfrm>
            <a:off x="839788" y="365125"/>
            <a:ext cx="10515600" cy="1325563"/>
          </a:xfrm>
        </p:spPr>
        <p:txBody>
          <a:bodyPr/>
          <a:lstStyle/>
          <a:p>
            <a:r>
              <a:rPr lang="es-ES"/>
              <a:t>Haga clic para modificar el estilo de título del patrón</a:t>
            </a:r>
          </a:p>
        </p:txBody>
      </p:sp>
      <p:sp>
        <p:nvSpPr>
          <p:cNvPr id="3" name="Marcador de texto 2">
            <a:extLst>
              <a:ext uri="{FF2B5EF4-FFF2-40B4-BE49-F238E27FC236}">
                <a16:creationId xmlns:a16="http://schemas.microsoft.com/office/drawing/2014/main" id="{573BE179-2AC6-F147-8BAE-7FEE473C69E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Marcador de contenido 3">
            <a:extLst>
              <a:ext uri="{FF2B5EF4-FFF2-40B4-BE49-F238E27FC236}">
                <a16:creationId xmlns:a16="http://schemas.microsoft.com/office/drawing/2014/main" id="{41A5C9B7-1762-C948-A1B4-BC2B3947A609}"/>
              </a:ext>
            </a:extLst>
          </p:cNvPr>
          <p:cNvSpPr>
            <a:spLocks noGrp="1"/>
          </p:cNvSpPr>
          <p:nvPr>
            <p:ph sz="half" idx="2"/>
          </p:nvPr>
        </p:nvSpPr>
        <p:spPr>
          <a:xfrm>
            <a:off x="839788" y="2505075"/>
            <a:ext cx="5157787"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5" name="Marcador de texto 4">
            <a:extLst>
              <a:ext uri="{FF2B5EF4-FFF2-40B4-BE49-F238E27FC236}">
                <a16:creationId xmlns:a16="http://schemas.microsoft.com/office/drawing/2014/main" id="{5B66F070-F460-5B49-9EEA-9F906B3D104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Marcador de contenido 5">
            <a:extLst>
              <a:ext uri="{FF2B5EF4-FFF2-40B4-BE49-F238E27FC236}">
                <a16:creationId xmlns:a16="http://schemas.microsoft.com/office/drawing/2014/main" id="{B4A2B939-4413-7541-AA20-B50B9CD03069}"/>
              </a:ext>
            </a:extLst>
          </p:cNvPr>
          <p:cNvSpPr>
            <a:spLocks noGrp="1"/>
          </p:cNvSpPr>
          <p:nvPr>
            <p:ph sz="quarter" idx="4"/>
          </p:nvPr>
        </p:nvSpPr>
        <p:spPr>
          <a:xfrm>
            <a:off x="6172200" y="2505075"/>
            <a:ext cx="5183188"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7" name="Marcador de fecha 6">
            <a:extLst>
              <a:ext uri="{FF2B5EF4-FFF2-40B4-BE49-F238E27FC236}">
                <a16:creationId xmlns:a16="http://schemas.microsoft.com/office/drawing/2014/main" id="{F8C2C359-84F5-564B-BB49-5B3E86070C3B}"/>
              </a:ext>
            </a:extLst>
          </p:cNvPr>
          <p:cNvSpPr>
            <a:spLocks noGrp="1"/>
          </p:cNvSpPr>
          <p:nvPr>
            <p:ph type="dt" sz="half" idx="10"/>
          </p:nvPr>
        </p:nvSpPr>
        <p:spPr/>
        <p:txBody>
          <a:bodyPr/>
          <a:lstStyle/>
          <a:p>
            <a:fld id="{443E8A93-67B6-304E-B4CC-6C46CF63773A}" type="datetimeFigureOut">
              <a:rPr lang="es-ES" smtClean="0"/>
              <a:t>23/12/2020</a:t>
            </a:fld>
            <a:endParaRPr lang="es-ES" dirty="0"/>
          </a:p>
        </p:txBody>
      </p:sp>
      <p:sp>
        <p:nvSpPr>
          <p:cNvPr id="8" name="Marcador de pie de página 7">
            <a:extLst>
              <a:ext uri="{FF2B5EF4-FFF2-40B4-BE49-F238E27FC236}">
                <a16:creationId xmlns:a16="http://schemas.microsoft.com/office/drawing/2014/main" id="{18A2A7E6-821D-6C45-BC2E-8ADE522D8F56}"/>
              </a:ext>
            </a:extLst>
          </p:cNvPr>
          <p:cNvSpPr>
            <a:spLocks noGrp="1"/>
          </p:cNvSpPr>
          <p:nvPr>
            <p:ph type="ftr" sz="quarter" idx="11"/>
          </p:nvPr>
        </p:nvSpPr>
        <p:spPr>
          <a:xfrm>
            <a:off x="3962401" y="5746772"/>
            <a:ext cx="4114800" cy="365125"/>
          </a:xfrm>
        </p:spPr>
        <p:txBody>
          <a:bodyPr/>
          <a:lstStyle/>
          <a:p>
            <a:endParaRPr lang="es-ES" dirty="0"/>
          </a:p>
        </p:txBody>
      </p:sp>
      <p:sp>
        <p:nvSpPr>
          <p:cNvPr id="9" name="Marcador de número de diapositiva 8">
            <a:extLst>
              <a:ext uri="{FF2B5EF4-FFF2-40B4-BE49-F238E27FC236}">
                <a16:creationId xmlns:a16="http://schemas.microsoft.com/office/drawing/2014/main" id="{38521730-46DC-A442-AA61-1FC4443C124A}"/>
              </a:ext>
            </a:extLst>
          </p:cNvPr>
          <p:cNvSpPr>
            <a:spLocks noGrp="1"/>
          </p:cNvSpPr>
          <p:nvPr>
            <p:ph type="sldNum" sz="quarter" idx="12"/>
          </p:nvPr>
        </p:nvSpPr>
        <p:spPr/>
        <p:txBody>
          <a:bodyPr/>
          <a:lstStyle/>
          <a:p>
            <a:fld id="{44679FD5-EBED-B040-A170-B8B178CB7273}" type="slidenum">
              <a:rPr lang="es-ES" smtClean="0"/>
              <a:t>‹Nº›</a:t>
            </a:fld>
            <a:endParaRPr lang="es-ES" dirty="0"/>
          </a:p>
        </p:txBody>
      </p:sp>
    </p:spTree>
    <p:extLst>
      <p:ext uri="{BB962C8B-B14F-4D97-AF65-F5344CB8AC3E}">
        <p14:creationId xmlns:p14="http://schemas.microsoft.com/office/powerpoint/2010/main" val="87127595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F783B77-24B2-654B-BA50-56C3BA5D095C}"/>
              </a:ext>
            </a:extLst>
          </p:cNvPr>
          <p:cNvSpPr>
            <a:spLocks noGrp="1"/>
          </p:cNvSpPr>
          <p:nvPr>
            <p:ph type="title"/>
          </p:nvPr>
        </p:nvSpPr>
        <p:spPr/>
        <p:txBody>
          <a:bodyPr/>
          <a:lstStyle/>
          <a:p>
            <a:r>
              <a:rPr lang="es-ES"/>
              <a:t>Haga clic para modificar el estilo de título del patrón</a:t>
            </a:r>
          </a:p>
        </p:txBody>
      </p:sp>
      <p:sp>
        <p:nvSpPr>
          <p:cNvPr id="3" name="Marcador de fecha 2">
            <a:extLst>
              <a:ext uri="{FF2B5EF4-FFF2-40B4-BE49-F238E27FC236}">
                <a16:creationId xmlns:a16="http://schemas.microsoft.com/office/drawing/2014/main" id="{4AA1958A-D8D8-344A-8B27-88BB0F620CE8}"/>
              </a:ext>
            </a:extLst>
          </p:cNvPr>
          <p:cNvSpPr>
            <a:spLocks noGrp="1"/>
          </p:cNvSpPr>
          <p:nvPr>
            <p:ph type="dt" sz="half" idx="10"/>
          </p:nvPr>
        </p:nvSpPr>
        <p:spPr/>
        <p:txBody>
          <a:bodyPr/>
          <a:lstStyle/>
          <a:p>
            <a:fld id="{443E8A93-67B6-304E-B4CC-6C46CF63773A}" type="datetimeFigureOut">
              <a:rPr lang="es-ES" smtClean="0"/>
              <a:t>23/12/2020</a:t>
            </a:fld>
            <a:endParaRPr lang="es-ES" dirty="0"/>
          </a:p>
        </p:txBody>
      </p:sp>
      <p:sp>
        <p:nvSpPr>
          <p:cNvPr id="4" name="Marcador de pie de página 3">
            <a:extLst>
              <a:ext uri="{FF2B5EF4-FFF2-40B4-BE49-F238E27FC236}">
                <a16:creationId xmlns:a16="http://schemas.microsoft.com/office/drawing/2014/main" id="{410573AD-85FE-CE4B-AF78-755A31A0B632}"/>
              </a:ext>
            </a:extLst>
          </p:cNvPr>
          <p:cNvSpPr>
            <a:spLocks noGrp="1"/>
          </p:cNvSpPr>
          <p:nvPr>
            <p:ph type="ftr" sz="quarter" idx="11"/>
          </p:nvPr>
        </p:nvSpPr>
        <p:spPr>
          <a:xfrm>
            <a:off x="4038600" y="5991225"/>
            <a:ext cx="4114800" cy="365125"/>
          </a:xfrm>
        </p:spPr>
        <p:txBody>
          <a:bodyPr/>
          <a:lstStyle/>
          <a:p>
            <a:endParaRPr lang="es-ES" dirty="0"/>
          </a:p>
        </p:txBody>
      </p:sp>
      <p:sp>
        <p:nvSpPr>
          <p:cNvPr id="5" name="Marcador de número de diapositiva 4">
            <a:extLst>
              <a:ext uri="{FF2B5EF4-FFF2-40B4-BE49-F238E27FC236}">
                <a16:creationId xmlns:a16="http://schemas.microsoft.com/office/drawing/2014/main" id="{E8F79EE9-ED83-ED44-BEA8-EF65091FE63C}"/>
              </a:ext>
            </a:extLst>
          </p:cNvPr>
          <p:cNvSpPr>
            <a:spLocks noGrp="1"/>
          </p:cNvSpPr>
          <p:nvPr>
            <p:ph type="sldNum" sz="quarter" idx="12"/>
          </p:nvPr>
        </p:nvSpPr>
        <p:spPr/>
        <p:txBody>
          <a:bodyPr/>
          <a:lstStyle/>
          <a:p>
            <a:fld id="{44679FD5-EBED-B040-A170-B8B178CB7273}" type="slidenum">
              <a:rPr lang="es-ES" smtClean="0"/>
              <a:t>‹Nº›</a:t>
            </a:fld>
            <a:endParaRPr lang="es-ES" dirty="0"/>
          </a:p>
        </p:txBody>
      </p:sp>
    </p:spTree>
    <p:extLst>
      <p:ext uri="{BB962C8B-B14F-4D97-AF65-F5344CB8AC3E}">
        <p14:creationId xmlns:p14="http://schemas.microsoft.com/office/powerpoint/2010/main" val="228524120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id="{B0A7FCC5-4C6E-0C47-918E-C5DEC92D65D5}"/>
              </a:ext>
            </a:extLst>
          </p:cNvPr>
          <p:cNvSpPr>
            <a:spLocks noGrp="1"/>
          </p:cNvSpPr>
          <p:nvPr>
            <p:ph type="dt" sz="half" idx="10"/>
          </p:nvPr>
        </p:nvSpPr>
        <p:spPr/>
        <p:txBody>
          <a:bodyPr/>
          <a:lstStyle/>
          <a:p>
            <a:fld id="{443E8A93-67B6-304E-B4CC-6C46CF63773A}" type="datetimeFigureOut">
              <a:rPr lang="es-ES" smtClean="0"/>
              <a:t>23/12/2020</a:t>
            </a:fld>
            <a:endParaRPr lang="es-ES" dirty="0"/>
          </a:p>
        </p:txBody>
      </p:sp>
      <p:sp>
        <p:nvSpPr>
          <p:cNvPr id="3" name="Marcador de pie de página 2">
            <a:extLst>
              <a:ext uri="{FF2B5EF4-FFF2-40B4-BE49-F238E27FC236}">
                <a16:creationId xmlns:a16="http://schemas.microsoft.com/office/drawing/2014/main" id="{020D31D8-6457-4C4D-B250-41FAA96488A8}"/>
              </a:ext>
            </a:extLst>
          </p:cNvPr>
          <p:cNvSpPr>
            <a:spLocks noGrp="1"/>
          </p:cNvSpPr>
          <p:nvPr>
            <p:ph type="ftr" sz="quarter" idx="11"/>
          </p:nvPr>
        </p:nvSpPr>
        <p:spPr/>
        <p:txBody>
          <a:bodyPr/>
          <a:lstStyle/>
          <a:p>
            <a:endParaRPr lang="es-ES" dirty="0"/>
          </a:p>
        </p:txBody>
      </p:sp>
      <p:sp>
        <p:nvSpPr>
          <p:cNvPr id="4" name="Marcador de número de diapositiva 3">
            <a:extLst>
              <a:ext uri="{FF2B5EF4-FFF2-40B4-BE49-F238E27FC236}">
                <a16:creationId xmlns:a16="http://schemas.microsoft.com/office/drawing/2014/main" id="{07E3932C-D62E-B142-93CB-C236C7704F7A}"/>
              </a:ext>
            </a:extLst>
          </p:cNvPr>
          <p:cNvSpPr>
            <a:spLocks noGrp="1"/>
          </p:cNvSpPr>
          <p:nvPr>
            <p:ph type="sldNum" sz="quarter" idx="12"/>
          </p:nvPr>
        </p:nvSpPr>
        <p:spPr/>
        <p:txBody>
          <a:bodyPr/>
          <a:lstStyle/>
          <a:p>
            <a:fld id="{44679FD5-EBED-B040-A170-B8B178CB7273}" type="slidenum">
              <a:rPr lang="es-ES" smtClean="0"/>
              <a:t>‹Nº›</a:t>
            </a:fld>
            <a:endParaRPr lang="es-ES" dirty="0"/>
          </a:p>
        </p:txBody>
      </p:sp>
    </p:spTree>
    <p:extLst>
      <p:ext uri="{BB962C8B-B14F-4D97-AF65-F5344CB8AC3E}">
        <p14:creationId xmlns:p14="http://schemas.microsoft.com/office/powerpoint/2010/main" val="205809360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21FAF1C-8C85-944B-AE69-C4FC77A6D8EA}"/>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p>
        </p:txBody>
      </p:sp>
      <p:sp>
        <p:nvSpPr>
          <p:cNvPr id="3" name="Marcador de contenido 2">
            <a:extLst>
              <a:ext uri="{FF2B5EF4-FFF2-40B4-BE49-F238E27FC236}">
                <a16:creationId xmlns:a16="http://schemas.microsoft.com/office/drawing/2014/main" id="{242A503B-D324-3F4E-8C7E-42C99E09287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texto 3">
            <a:extLst>
              <a:ext uri="{FF2B5EF4-FFF2-40B4-BE49-F238E27FC236}">
                <a16:creationId xmlns:a16="http://schemas.microsoft.com/office/drawing/2014/main" id="{B1901010-AF97-E14C-91CA-EDA1B74DB7A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55C89B6C-70DA-C741-A4E6-89F6A708BB9D}"/>
              </a:ext>
            </a:extLst>
          </p:cNvPr>
          <p:cNvSpPr>
            <a:spLocks noGrp="1"/>
          </p:cNvSpPr>
          <p:nvPr>
            <p:ph type="dt" sz="half" idx="10"/>
          </p:nvPr>
        </p:nvSpPr>
        <p:spPr/>
        <p:txBody>
          <a:bodyPr/>
          <a:lstStyle/>
          <a:p>
            <a:fld id="{443E8A93-67B6-304E-B4CC-6C46CF63773A}" type="datetimeFigureOut">
              <a:rPr lang="es-ES" smtClean="0"/>
              <a:t>23/12/2020</a:t>
            </a:fld>
            <a:endParaRPr lang="es-ES" dirty="0"/>
          </a:p>
        </p:txBody>
      </p:sp>
      <p:sp>
        <p:nvSpPr>
          <p:cNvPr id="6" name="Marcador de pie de página 5">
            <a:extLst>
              <a:ext uri="{FF2B5EF4-FFF2-40B4-BE49-F238E27FC236}">
                <a16:creationId xmlns:a16="http://schemas.microsoft.com/office/drawing/2014/main" id="{67844193-A34D-A44D-9C88-8D04B3AA7690}"/>
              </a:ext>
            </a:extLst>
          </p:cNvPr>
          <p:cNvSpPr>
            <a:spLocks noGrp="1"/>
          </p:cNvSpPr>
          <p:nvPr>
            <p:ph type="ftr" sz="quarter" idx="11"/>
          </p:nvPr>
        </p:nvSpPr>
        <p:spPr/>
        <p:txBody>
          <a:bodyPr/>
          <a:lstStyle/>
          <a:p>
            <a:endParaRPr lang="es-ES" dirty="0"/>
          </a:p>
        </p:txBody>
      </p:sp>
      <p:sp>
        <p:nvSpPr>
          <p:cNvPr id="7" name="Marcador de número de diapositiva 6">
            <a:extLst>
              <a:ext uri="{FF2B5EF4-FFF2-40B4-BE49-F238E27FC236}">
                <a16:creationId xmlns:a16="http://schemas.microsoft.com/office/drawing/2014/main" id="{EFC1C8E1-EE28-284D-A290-AFA433FAA911}"/>
              </a:ext>
            </a:extLst>
          </p:cNvPr>
          <p:cNvSpPr>
            <a:spLocks noGrp="1"/>
          </p:cNvSpPr>
          <p:nvPr>
            <p:ph type="sldNum" sz="quarter" idx="12"/>
          </p:nvPr>
        </p:nvSpPr>
        <p:spPr/>
        <p:txBody>
          <a:bodyPr/>
          <a:lstStyle/>
          <a:p>
            <a:fld id="{44679FD5-EBED-B040-A170-B8B178CB7273}" type="slidenum">
              <a:rPr lang="es-ES" smtClean="0"/>
              <a:t>‹Nº›</a:t>
            </a:fld>
            <a:endParaRPr lang="es-ES" dirty="0"/>
          </a:p>
        </p:txBody>
      </p:sp>
    </p:spTree>
    <p:extLst>
      <p:ext uri="{BB962C8B-B14F-4D97-AF65-F5344CB8AC3E}">
        <p14:creationId xmlns:p14="http://schemas.microsoft.com/office/powerpoint/2010/main" val="57939400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EFBD41A-78EB-9C4B-A2B6-7DBCEDDB5600}"/>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p>
        </p:txBody>
      </p:sp>
      <p:sp>
        <p:nvSpPr>
          <p:cNvPr id="3" name="Marcador de posición de imagen 2">
            <a:extLst>
              <a:ext uri="{FF2B5EF4-FFF2-40B4-BE49-F238E27FC236}">
                <a16:creationId xmlns:a16="http://schemas.microsoft.com/office/drawing/2014/main" id="{CD89097D-A526-5049-ADE8-05C27BC144F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ES" dirty="0"/>
          </a:p>
        </p:txBody>
      </p:sp>
      <p:sp>
        <p:nvSpPr>
          <p:cNvPr id="4" name="Marcador de texto 3">
            <a:extLst>
              <a:ext uri="{FF2B5EF4-FFF2-40B4-BE49-F238E27FC236}">
                <a16:creationId xmlns:a16="http://schemas.microsoft.com/office/drawing/2014/main" id="{B55188C9-357D-2943-8A7B-0DB843D31CB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B10F436F-047E-EE4B-8701-4E3549C6C379}"/>
              </a:ext>
            </a:extLst>
          </p:cNvPr>
          <p:cNvSpPr>
            <a:spLocks noGrp="1"/>
          </p:cNvSpPr>
          <p:nvPr>
            <p:ph type="dt" sz="half" idx="10"/>
          </p:nvPr>
        </p:nvSpPr>
        <p:spPr/>
        <p:txBody>
          <a:bodyPr/>
          <a:lstStyle/>
          <a:p>
            <a:fld id="{443E8A93-67B6-304E-B4CC-6C46CF63773A}" type="datetimeFigureOut">
              <a:rPr lang="es-ES" smtClean="0"/>
              <a:t>23/12/2020</a:t>
            </a:fld>
            <a:endParaRPr lang="es-ES" dirty="0"/>
          </a:p>
        </p:txBody>
      </p:sp>
      <p:sp>
        <p:nvSpPr>
          <p:cNvPr id="6" name="Marcador de pie de página 5">
            <a:extLst>
              <a:ext uri="{FF2B5EF4-FFF2-40B4-BE49-F238E27FC236}">
                <a16:creationId xmlns:a16="http://schemas.microsoft.com/office/drawing/2014/main" id="{299301F8-A309-724A-ABE0-82337A701E48}"/>
              </a:ext>
            </a:extLst>
          </p:cNvPr>
          <p:cNvSpPr>
            <a:spLocks noGrp="1"/>
          </p:cNvSpPr>
          <p:nvPr>
            <p:ph type="ftr" sz="quarter" idx="11"/>
          </p:nvPr>
        </p:nvSpPr>
        <p:spPr/>
        <p:txBody>
          <a:bodyPr/>
          <a:lstStyle/>
          <a:p>
            <a:endParaRPr lang="es-ES" dirty="0"/>
          </a:p>
        </p:txBody>
      </p:sp>
      <p:sp>
        <p:nvSpPr>
          <p:cNvPr id="7" name="Marcador de número de diapositiva 6">
            <a:extLst>
              <a:ext uri="{FF2B5EF4-FFF2-40B4-BE49-F238E27FC236}">
                <a16:creationId xmlns:a16="http://schemas.microsoft.com/office/drawing/2014/main" id="{3D0BA693-6A9D-F94C-B7D8-65FE7B1363B8}"/>
              </a:ext>
            </a:extLst>
          </p:cNvPr>
          <p:cNvSpPr>
            <a:spLocks noGrp="1"/>
          </p:cNvSpPr>
          <p:nvPr>
            <p:ph type="sldNum" sz="quarter" idx="12"/>
          </p:nvPr>
        </p:nvSpPr>
        <p:spPr/>
        <p:txBody>
          <a:bodyPr/>
          <a:lstStyle/>
          <a:p>
            <a:fld id="{44679FD5-EBED-B040-A170-B8B178CB7273}" type="slidenum">
              <a:rPr lang="es-ES" smtClean="0"/>
              <a:t>‹Nº›</a:t>
            </a:fld>
            <a:endParaRPr lang="es-ES" dirty="0"/>
          </a:p>
        </p:txBody>
      </p:sp>
    </p:spTree>
    <p:extLst>
      <p:ext uri="{BB962C8B-B14F-4D97-AF65-F5344CB8AC3E}">
        <p14:creationId xmlns:p14="http://schemas.microsoft.com/office/powerpoint/2010/main" val="46438010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4345CF5F-D4BE-B848-904E-5B587605B01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p>
        </p:txBody>
      </p:sp>
      <p:sp>
        <p:nvSpPr>
          <p:cNvPr id="3" name="Marcador de texto 2">
            <a:extLst>
              <a:ext uri="{FF2B5EF4-FFF2-40B4-BE49-F238E27FC236}">
                <a16:creationId xmlns:a16="http://schemas.microsoft.com/office/drawing/2014/main" id="{E58A723E-6508-EF4B-A4DE-D6A358739DC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fecha 3">
            <a:extLst>
              <a:ext uri="{FF2B5EF4-FFF2-40B4-BE49-F238E27FC236}">
                <a16:creationId xmlns:a16="http://schemas.microsoft.com/office/drawing/2014/main" id="{53155183-2835-974E-B14C-9A8B31D6F37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43E8A93-67B6-304E-B4CC-6C46CF63773A}" type="datetimeFigureOut">
              <a:rPr lang="es-ES" smtClean="0"/>
              <a:t>23/12/2020</a:t>
            </a:fld>
            <a:endParaRPr lang="es-ES" dirty="0"/>
          </a:p>
        </p:txBody>
      </p:sp>
      <p:sp>
        <p:nvSpPr>
          <p:cNvPr id="5" name="Marcador de pie de página 4">
            <a:extLst>
              <a:ext uri="{FF2B5EF4-FFF2-40B4-BE49-F238E27FC236}">
                <a16:creationId xmlns:a16="http://schemas.microsoft.com/office/drawing/2014/main" id="{792D04A1-2D6D-0E44-8E82-4F7A27D29590}"/>
              </a:ext>
            </a:extLst>
          </p:cNvPr>
          <p:cNvSpPr>
            <a:spLocks noGrp="1"/>
          </p:cNvSpPr>
          <p:nvPr>
            <p:ph type="ftr" sz="quarter" idx="3"/>
          </p:nvPr>
        </p:nvSpPr>
        <p:spPr>
          <a:xfrm>
            <a:off x="3956223" y="6356349"/>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ES" dirty="0"/>
          </a:p>
        </p:txBody>
      </p:sp>
      <p:sp>
        <p:nvSpPr>
          <p:cNvPr id="6" name="Marcador de número de diapositiva 5">
            <a:extLst>
              <a:ext uri="{FF2B5EF4-FFF2-40B4-BE49-F238E27FC236}">
                <a16:creationId xmlns:a16="http://schemas.microsoft.com/office/drawing/2014/main" id="{785E71AD-AC5C-0540-A43E-B7181D90F22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4679FD5-EBED-B040-A170-B8B178CB7273}" type="slidenum">
              <a:rPr lang="es-ES" smtClean="0"/>
              <a:t>‹Nº›</a:t>
            </a:fld>
            <a:endParaRPr lang="es-ES" dirty="0"/>
          </a:p>
        </p:txBody>
      </p:sp>
    </p:spTree>
    <p:extLst>
      <p:ext uri="{BB962C8B-B14F-4D97-AF65-F5344CB8AC3E}">
        <p14:creationId xmlns:p14="http://schemas.microsoft.com/office/powerpoint/2010/main" val="373291650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1" r:id="rId12"/>
    <p:sldLayoutId id="2147483662" r:id="rId13"/>
    <p:sldLayoutId id="2147483666" r:id="rId14"/>
    <p:sldLayoutId id="2147483667" r:id="rId15"/>
    <p:sldLayoutId id="2147483668" r:id="rId16"/>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6.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8" Type="http://schemas.openxmlformats.org/officeDocument/2006/relationships/hyperlink" Target="https://www.youtube.com/watch?v=3LyVjBYwb28&amp;feature=emb_logo" TargetMode="External"/><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1.xml"/><Relationship Id="rId1" Type="http://schemas.openxmlformats.org/officeDocument/2006/relationships/slideLayout" Target="../slideLayouts/slideLayout14.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 Id="rId9" Type="http://schemas.openxmlformats.org/officeDocument/2006/relationships/image" Target="../media/image7.png"/></Relationships>
</file>

<file path=ppt/slides/_rels/slide12.xml.rels><?xml version="1.0" encoding="UTF-8" standalone="yes"?>
<Relationships xmlns="http://schemas.openxmlformats.org/package/2006/relationships"><Relationship Id="rId8" Type="http://schemas.openxmlformats.org/officeDocument/2006/relationships/hyperlink" Target="https://www.youtube.com/watch?v=Z2KBPyX_z-M" TargetMode="External"/><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2.xml"/><Relationship Id="rId1" Type="http://schemas.openxmlformats.org/officeDocument/2006/relationships/slideLayout" Target="../slideLayouts/slideLayout14.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 Id="rId9" Type="http://schemas.openxmlformats.org/officeDocument/2006/relationships/image" Target="../media/image7.png"/></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3.xml"/><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14.xml"/><Relationship Id="rId1" Type="http://schemas.openxmlformats.org/officeDocument/2006/relationships/slideLayout" Target="../slideLayouts/slideLayout14.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6.xml"/><Relationship Id="rId1" Type="http://schemas.openxmlformats.org/officeDocument/2006/relationships/slideLayout" Target="../slideLayouts/slideLayout14.xml"/><Relationship Id="rId6" Type="http://schemas.openxmlformats.org/officeDocument/2006/relationships/image" Target="../media/image7.png"/><Relationship Id="rId5" Type="http://schemas.openxmlformats.org/officeDocument/2006/relationships/image" Target="../media/image16.jpeg"/><Relationship Id="rId4" Type="http://schemas.openxmlformats.org/officeDocument/2006/relationships/image" Target="../media/image15.jpeg"/></Relationships>
</file>

<file path=ppt/slides/_rels/slide1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7.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xml"/><Relationship Id="rId1" Type="http://schemas.openxmlformats.org/officeDocument/2006/relationships/slideLayout" Target="../slideLayouts/slideLayout14.xml"/><Relationship Id="rId5" Type="http://schemas.openxmlformats.org/officeDocument/2006/relationships/image" Target="../media/image6.png"/><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14.xml"/><Relationship Id="rId5" Type="http://schemas.openxmlformats.org/officeDocument/2006/relationships/image" Target="../media/image9.tiff"/><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14.xml"/><Relationship Id="rId5" Type="http://schemas.openxmlformats.org/officeDocument/2006/relationships/image" Target="../media/image7.png"/><Relationship Id="rId4" Type="http://schemas.microsoft.com/office/2007/relationships/hdphoto" Target="../media/hdphoto1.wdp"/></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621;p42">
            <a:extLst>
              <a:ext uri="{FF2B5EF4-FFF2-40B4-BE49-F238E27FC236}">
                <a16:creationId xmlns:a16="http://schemas.microsoft.com/office/drawing/2014/main" id="{6F9C5433-C8A5-49AC-91DC-F691241B3046}"/>
              </a:ext>
            </a:extLst>
          </p:cNvPr>
          <p:cNvSpPr txBox="1"/>
          <p:nvPr/>
        </p:nvSpPr>
        <p:spPr>
          <a:xfrm>
            <a:off x="1731573" y="3115332"/>
            <a:ext cx="8728854" cy="2332109"/>
          </a:xfrm>
          <a:prstGeom prst="rect">
            <a:avLst/>
          </a:prstGeom>
          <a:solidFill>
            <a:srgbClr val="B6B6B6">
              <a:alpha val="48000"/>
            </a:srgbClr>
          </a:solidFill>
          <a:ln>
            <a:noFill/>
          </a:ln>
        </p:spPr>
        <p:txBody>
          <a:bodyPr spcFirstLastPara="1" wrap="square" lIns="121900" tIns="60933" rIns="121900" bIns="60933" anchor="t" anchorCtr="0">
            <a:noAutofit/>
          </a:bodyPr>
          <a:lstStyle/>
          <a:p>
            <a:r>
              <a:rPr lang="es-ES" sz="6000" b="1" cap="all" dirty="0">
                <a:solidFill>
                  <a:srgbClr val="295921"/>
                </a:solidFill>
                <a:latin typeface="Josefin Sans" pitchFamily="2" charset="0"/>
                <a:ea typeface="Lato Black"/>
                <a:cs typeface="Lato Black"/>
                <a:sym typeface="Lato Black"/>
              </a:rPr>
              <a:t>TRANSICIÓN JUSTA Y CAMBIO CLIMÁTICO</a:t>
            </a:r>
            <a:endParaRPr lang="es-ES" sz="6000" b="1" cap="all" dirty="0">
              <a:solidFill>
                <a:srgbClr val="295921"/>
              </a:solidFill>
              <a:latin typeface="Josefin Sans" pitchFamily="2" charset="0"/>
              <a:sym typeface="Arial"/>
            </a:endParaRPr>
          </a:p>
          <a:p>
            <a:endParaRPr lang="es-ES" sz="8000" b="1" dirty="0">
              <a:solidFill>
                <a:schemeClr val="accent2">
                  <a:lumMod val="75000"/>
                </a:schemeClr>
              </a:solidFill>
              <a:latin typeface="Josefin Sans SemiBold" pitchFamily="2" charset="0"/>
              <a:sym typeface="Arial"/>
            </a:endParaRPr>
          </a:p>
        </p:txBody>
      </p:sp>
    </p:spTree>
    <p:extLst>
      <p:ext uri="{BB962C8B-B14F-4D97-AF65-F5344CB8AC3E}">
        <p14:creationId xmlns:p14="http://schemas.microsoft.com/office/powerpoint/2010/main" val="302878102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DEC6761-480C-4751-B0F0-E7EB0E52D390}"/>
              </a:ext>
            </a:extLst>
          </p:cNvPr>
          <p:cNvSpPr>
            <a:spLocks noGrp="1"/>
          </p:cNvSpPr>
          <p:nvPr>
            <p:ph type="ctrTitle"/>
          </p:nvPr>
        </p:nvSpPr>
        <p:spPr>
          <a:xfrm>
            <a:off x="3693443" y="2517533"/>
            <a:ext cx="4804979" cy="1546400"/>
          </a:xfrm>
        </p:spPr>
        <p:txBody>
          <a:bodyPr/>
          <a:lstStyle/>
          <a:p>
            <a:r>
              <a:rPr lang="es-ES" dirty="0">
                <a:solidFill>
                  <a:schemeClr val="tx1"/>
                </a:solidFill>
              </a:rPr>
              <a:t>SECTORES ECONÓMICOS</a:t>
            </a:r>
          </a:p>
        </p:txBody>
      </p:sp>
      <p:sp>
        <p:nvSpPr>
          <p:cNvPr id="4" name="Subtítulo 2">
            <a:extLst>
              <a:ext uri="{FF2B5EF4-FFF2-40B4-BE49-F238E27FC236}">
                <a16:creationId xmlns:a16="http://schemas.microsoft.com/office/drawing/2014/main" id="{2143F7E3-3E07-4968-A38B-D845235D7B2D}"/>
              </a:ext>
            </a:extLst>
          </p:cNvPr>
          <p:cNvSpPr txBox="1">
            <a:spLocks/>
          </p:cNvSpPr>
          <p:nvPr/>
        </p:nvSpPr>
        <p:spPr>
          <a:xfrm>
            <a:off x="3937920" y="4063933"/>
            <a:ext cx="4560502" cy="1215269"/>
          </a:xfrm>
          <a:prstGeom prst="rect">
            <a:avLst/>
          </a:prstGeom>
        </p:spPr>
        <p:txBody>
          <a:bodyPr spcFirstLastPara="1" vert="horz" wrap="square" lIns="91425" tIns="91425" rIns="91425" bIns="91425" rtlCol="0" anchor="t" anchorCtr="0">
            <a:noAutofit/>
          </a:bodyPr>
          <a:lstStyle>
            <a:lvl1pPr marL="228600" lvl="0" indent="-228600" algn="ctr" defTabSz="914400" rtl="0" eaLnBrk="1" latinLnBrk="0" hangingPunct="1">
              <a:lnSpc>
                <a:spcPct val="90000"/>
              </a:lnSpc>
              <a:spcBef>
                <a:spcPts val="0"/>
              </a:spcBef>
              <a:spcAft>
                <a:spcPts val="0"/>
              </a:spcAft>
              <a:buClr>
                <a:schemeClr val="accent2"/>
              </a:buClr>
              <a:buSzPts val="2000"/>
              <a:buFont typeface="Arial" panose="020B0604020202020204" pitchFamily="34" charset="0"/>
              <a:buNone/>
              <a:defRPr sz="1867" kern="1200">
                <a:solidFill>
                  <a:schemeClr val="accent2"/>
                </a:solidFill>
                <a:latin typeface="Avenir Light" panose="020B0402020203020204" pitchFamily="34" charset="0"/>
                <a:ea typeface="+mn-ea"/>
                <a:cs typeface="+mn-cs"/>
              </a:defRPr>
            </a:lvl1pPr>
            <a:lvl2pPr marL="685800" lvl="1" indent="-228600" algn="ctr" defTabSz="914400" rtl="0" eaLnBrk="1" latinLnBrk="0" hangingPunct="1">
              <a:lnSpc>
                <a:spcPct val="90000"/>
              </a:lnSpc>
              <a:spcBef>
                <a:spcPts val="1333"/>
              </a:spcBef>
              <a:spcAft>
                <a:spcPts val="0"/>
              </a:spcAft>
              <a:buClr>
                <a:schemeClr val="accent2"/>
              </a:buClr>
              <a:buSzPts val="3000"/>
              <a:buFont typeface="Arial" panose="020B0604020202020204" pitchFamily="34" charset="0"/>
              <a:buNone/>
              <a:defRPr sz="4000" kern="1200">
                <a:solidFill>
                  <a:schemeClr val="accent2"/>
                </a:solidFill>
                <a:latin typeface="+mn-lt"/>
                <a:ea typeface="+mn-ea"/>
                <a:cs typeface="+mn-cs"/>
              </a:defRPr>
            </a:lvl2pPr>
            <a:lvl3pPr marL="1143000" lvl="2" indent="-228600" algn="ctr" defTabSz="914400" rtl="0" eaLnBrk="1" latinLnBrk="0" hangingPunct="1">
              <a:lnSpc>
                <a:spcPct val="90000"/>
              </a:lnSpc>
              <a:spcBef>
                <a:spcPts val="1333"/>
              </a:spcBef>
              <a:spcAft>
                <a:spcPts val="0"/>
              </a:spcAft>
              <a:buClr>
                <a:schemeClr val="accent2"/>
              </a:buClr>
              <a:buSzPts val="3000"/>
              <a:buFont typeface="Arial" panose="020B0604020202020204" pitchFamily="34" charset="0"/>
              <a:buNone/>
              <a:defRPr sz="4000" kern="1200">
                <a:solidFill>
                  <a:schemeClr val="accent2"/>
                </a:solidFill>
                <a:latin typeface="+mn-lt"/>
                <a:ea typeface="+mn-ea"/>
                <a:cs typeface="+mn-cs"/>
              </a:defRPr>
            </a:lvl3pPr>
            <a:lvl4pPr marL="1600200" lvl="3" indent="-228600" algn="ctr" defTabSz="914400" rtl="0" eaLnBrk="1" latinLnBrk="0" hangingPunct="1">
              <a:lnSpc>
                <a:spcPct val="90000"/>
              </a:lnSpc>
              <a:spcBef>
                <a:spcPts val="1333"/>
              </a:spcBef>
              <a:spcAft>
                <a:spcPts val="0"/>
              </a:spcAft>
              <a:buClr>
                <a:schemeClr val="accent2"/>
              </a:buClr>
              <a:buSzPts val="3000"/>
              <a:buFont typeface="Arial" panose="020B0604020202020204" pitchFamily="34" charset="0"/>
              <a:buNone/>
              <a:defRPr sz="4000" kern="1200">
                <a:solidFill>
                  <a:schemeClr val="accent2"/>
                </a:solidFill>
                <a:latin typeface="+mn-lt"/>
                <a:ea typeface="+mn-ea"/>
                <a:cs typeface="+mn-cs"/>
              </a:defRPr>
            </a:lvl4pPr>
            <a:lvl5pPr marL="2057400" lvl="4" indent="-228600" algn="ctr" defTabSz="914400" rtl="0" eaLnBrk="1" latinLnBrk="0" hangingPunct="1">
              <a:lnSpc>
                <a:spcPct val="90000"/>
              </a:lnSpc>
              <a:spcBef>
                <a:spcPts val="1333"/>
              </a:spcBef>
              <a:spcAft>
                <a:spcPts val="0"/>
              </a:spcAft>
              <a:buClr>
                <a:schemeClr val="accent2"/>
              </a:buClr>
              <a:buSzPts val="3000"/>
              <a:buFont typeface="Arial" panose="020B0604020202020204" pitchFamily="34" charset="0"/>
              <a:buNone/>
              <a:defRPr sz="4000" kern="1200">
                <a:solidFill>
                  <a:schemeClr val="accent2"/>
                </a:solidFill>
                <a:latin typeface="+mn-lt"/>
                <a:ea typeface="+mn-ea"/>
                <a:cs typeface="+mn-cs"/>
              </a:defRPr>
            </a:lvl5pPr>
            <a:lvl6pPr marL="2514600" lvl="5" indent="-228600" algn="ctr" defTabSz="914400" rtl="0" eaLnBrk="1" latinLnBrk="0" hangingPunct="1">
              <a:lnSpc>
                <a:spcPct val="90000"/>
              </a:lnSpc>
              <a:spcBef>
                <a:spcPts val="1333"/>
              </a:spcBef>
              <a:spcAft>
                <a:spcPts val="0"/>
              </a:spcAft>
              <a:buClr>
                <a:schemeClr val="accent2"/>
              </a:buClr>
              <a:buSzPts val="3000"/>
              <a:buFont typeface="Arial" panose="020B0604020202020204" pitchFamily="34" charset="0"/>
              <a:buNone/>
              <a:defRPr sz="4000" kern="1200">
                <a:solidFill>
                  <a:schemeClr val="accent2"/>
                </a:solidFill>
                <a:latin typeface="+mn-lt"/>
                <a:ea typeface="+mn-ea"/>
                <a:cs typeface="+mn-cs"/>
              </a:defRPr>
            </a:lvl6pPr>
            <a:lvl7pPr marL="2971800" lvl="6" indent="-228600" algn="ctr" defTabSz="914400" rtl="0" eaLnBrk="1" latinLnBrk="0" hangingPunct="1">
              <a:lnSpc>
                <a:spcPct val="90000"/>
              </a:lnSpc>
              <a:spcBef>
                <a:spcPts val="1333"/>
              </a:spcBef>
              <a:spcAft>
                <a:spcPts val="0"/>
              </a:spcAft>
              <a:buClr>
                <a:schemeClr val="accent2"/>
              </a:buClr>
              <a:buSzPts val="3000"/>
              <a:buFont typeface="Arial" panose="020B0604020202020204" pitchFamily="34" charset="0"/>
              <a:buNone/>
              <a:defRPr sz="4000" kern="1200">
                <a:solidFill>
                  <a:schemeClr val="accent2"/>
                </a:solidFill>
                <a:latin typeface="+mn-lt"/>
                <a:ea typeface="+mn-ea"/>
                <a:cs typeface="+mn-cs"/>
              </a:defRPr>
            </a:lvl7pPr>
            <a:lvl8pPr marL="3429000" lvl="7" indent="-228600" algn="ctr" defTabSz="914400" rtl="0" eaLnBrk="1" latinLnBrk="0" hangingPunct="1">
              <a:lnSpc>
                <a:spcPct val="90000"/>
              </a:lnSpc>
              <a:spcBef>
                <a:spcPts val="1333"/>
              </a:spcBef>
              <a:spcAft>
                <a:spcPts val="0"/>
              </a:spcAft>
              <a:buClr>
                <a:schemeClr val="accent2"/>
              </a:buClr>
              <a:buSzPts val="3000"/>
              <a:buFont typeface="Arial" panose="020B0604020202020204" pitchFamily="34" charset="0"/>
              <a:buNone/>
              <a:defRPr sz="4000" kern="1200">
                <a:solidFill>
                  <a:schemeClr val="accent2"/>
                </a:solidFill>
                <a:latin typeface="+mn-lt"/>
                <a:ea typeface="+mn-ea"/>
                <a:cs typeface="+mn-cs"/>
              </a:defRPr>
            </a:lvl8pPr>
            <a:lvl9pPr marL="3886200" lvl="8" indent="-228600" algn="ctr" defTabSz="914400" rtl="0" eaLnBrk="1" latinLnBrk="0" hangingPunct="1">
              <a:lnSpc>
                <a:spcPct val="90000"/>
              </a:lnSpc>
              <a:spcBef>
                <a:spcPts val="1333"/>
              </a:spcBef>
              <a:spcAft>
                <a:spcPts val="1333"/>
              </a:spcAft>
              <a:buClr>
                <a:schemeClr val="accent2"/>
              </a:buClr>
              <a:buSzPts val="3000"/>
              <a:buFont typeface="Arial" panose="020B0604020202020204" pitchFamily="34" charset="0"/>
              <a:buNone/>
              <a:defRPr sz="4000" kern="1200">
                <a:solidFill>
                  <a:schemeClr val="accent2"/>
                </a:solidFill>
                <a:latin typeface="+mn-lt"/>
                <a:ea typeface="+mn-ea"/>
                <a:cs typeface="+mn-cs"/>
              </a:defRPr>
            </a:lvl9pPr>
          </a:lstStyle>
          <a:p>
            <a:r>
              <a:rPr lang="es-ES" sz="2800" dirty="0">
                <a:solidFill>
                  <a:srgbClr val="7030A0"/>
                </a:solidFill>
              </a:rPr>
              <a:t>TRANSICIÓN JUSTA </a:t>
            </a:r>
          </a:p>
        </p:txBody>
      </p:sp>
      <p:pic>
        <p:nvPicPr>
          <p:cNvPr id="7" name="Imagen 6">
            <a:extLst>
              <a:ext uri="{FF2B5EF4-FFF2-40B4-BE49-F238E27FC236}">
                <a16:creationId xmlns:a16="http://schemas.microsoft.com/office/drawing/2014/main" id="{29009066-8F4B-4AFF-9F0D-9068018E18CE}"/>
              </a:ext>
            </a:extLst>
          </p:cNvPr>
          <p:cNvPicPr>
            <a:picLocks noChangeAspect="1"/>
          </p:cNvPicPr>
          <p:nvPr/>
        </p:nvPicPr>
        <p:blipFill>
          <a:blip r:embed="rId3"/>
          <a:stretch>
            <a:fillRect/>
          </a:stretch>
        </p:blipFill>
        <p:spPr>
          <a:xfrm>
            <a:off x="10853697" y="6510932"/>
            <a:ext cx="1080000" cy="194040"/>
          </a:xfrm>
          <a:prstGeom prst="rect">
            <a:avLst/>
          </a:prstGeom>
        </p:spPr>
      </p:pic>
    </p:spTree>
    <p:extLst>
      <p:ext uri="{BB962C8B-B14F-4D97-AF65-F5344CB8AC3E}">
        <p14:creationId xmlns:p14="http://schemas.microsoft.com/office/powerpoint/2010/main" val="86419104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DE5224BA-6B6E-FE45-A651-277ADFAC6216}"/>
              </a:ext>
            </a:extLst>
          </p:cNvPr>
          <p:cNvSpPr txBox="1"/>
          <p:nvPr/>
        </p:nvSpPr>
        <p:spPr>
          <a:xfrm>
            <a:off x="912700" y="689330"/>
            <a:ext cx="3530134" cy="1323439"/>
          </a:xfrm>
          <a:prstGeom prst="rect">
            <a:avLst/>
          </a:prstGeom>
          <a:noFill/>
        </p:spPr>
        <p:txBody>
          <a:bodyPr wrap="none" rtlCol="0">
            <a:spAutoFit/>
          </a:bodyPr>
          <a:lstStyle/>
          <a:p>
            <a:r>
              <a:rPr lang="es-ES" sz="4000" b="1" dirty="0">
                <a:latin typeface="Avenir Black"/>
              </a:rPr>
              <a:t>SECTOR</a:t>
            </a:r>
          </a:p>
          <a:p>
            <a:r>
              <a:rPr lang="es-ES" sz="4000" b="1" dirty="0">
                <a:latin typeface="Avenir Black"/>
              </a:rPr>
              <a:t>ENERGÉTICO</a:t>
            </a:r>
          </a:p>
        </p:txBody>
      </p:sp>
      <p:graphicFrame>
        <p:nvGraphicFramePr>
          <p:cNvPr id="6" name="Diagrama 5"/>
          <p:cNvGraphicFramePr/>
          <p:nvPr>
            <p:extLst>
              <p:ext uri="{D42A27DB-BD31-4B8C-83A1-F6EECF244321}">
                <p14:modId xmlns:p14="http://schemas.microsoft.com/office/powerpoint/2010/main" val="1440328045"/>
              </p:ext>
            </p:extLst>
          </p:nvPr>
        </p:nvGraphicFramePr>
        <p:xfrm>
          <a:off x="3535400" y="413887"/>
          <a:ext cx="8573181" cy="540012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Rectángulo 6"/>
          <p:cNvSpPr/>
          <p:nvPr/>
        </p:nvSpPr>
        <p:spPr>
          <a:xfrm>
            <a:off x="185944" y="6058641"/>
            <a:ext cx="8717899" cy="646331"/>
          </a:xfrm>
          <a:prstGeom prst="rect">
            <a:avLst/>
          </a:prstGeom>
        </p:spPr>
        <p:txBody>
          <a:bodyPr wrap="none">
            <a:spAutoFit/>
          </a:bodyPr>
          <a:lstStyle/>
          <a:p>
            <a:pPr algn="ctr"/>
            <a:r>
              <a:rPr lang="es-ES" b="1" dirty="0">
                <a:solidFill>
                  <a:schemeClr val="accent6">
                    <a:lumMod val="50000"/>
                  </a:schemeClr>
                </a:solidFill>
                <a:latin typeface="Avenir Light"/>
              </a:rPr>
              <a:t>Descubre el lado social, cultural y laboral de la construcción de un parque eólico offshore:</a:t>
            </a:r>
          </a:p>
          <a:p>
            <a:pPr algn="ctr"/>
            <a:r>
              <a:rPr lang="es-ES" dirty="0">
                <a:solidFill>
                  <a:schemeClr val="accent6">
                    <a:lumMod val="50000"/>
                  </a:schemeClr>
                </a:solidFill>
                <a:latin typeface="Avenir Light"/>
                <a:hlinkClick r:id="rId8">
                  <a:extLst>
                    <a:ext uri="{A12FA001-AC4F-418D-AE19-62706E023703}">
                      <ahyp:hlinkClr xmlns:ahyp="http://schemas.microsoft.com/office/drawing/2018/hyperlinkcolor" val="tx"/>
                    </a:ext>
                  </a:extLst>
                </a:hlinkClick>
              </a:rPr>
              <a:t>https://www.youtube.com/watch?v=3LyVjBYwb28&amp;feature=emb_logo</a:t>
            </a:r>
            <a:endParaRPr lang="es-ES" dirty="0">
              <a:solidFill>
                <a:schemeClr val="accent6">
                  <a:lumMod val="50000"/>
                </a:schemeClr>
              </a:solidFill>
              <a:latin typeface="Avenir Light"/>
            </a:endParaRPr>
          </a:p>
        </p:txBody>
      </p:sp>
      <p:pic>
        <p:nvPicPr>
          <p:cNvPr id="5" name="Imagen 4">
            <a:extLst>
              <a:ext uri="{FF2B5EF4-FFF2-40B4-BE49-F238E27FC236}">
                <a16:creationId xmlns:a16="http://schemas.microsoft.com/office/drawing/2014/main" id="{6AA14C6F-70DD-440C-BA01-A7161393C16B}"/>
              </a:ext>
            </a:extLst>
          </p:cNvPr>
          <p:cNvPicPr>
            <a:picLocks noChangeAspect="1"/>
          </p:cNvPicPr>
          <p:nvPr/>
        </p:nvPicPr>
        <p:blipFill>
          <a:blip r:embed="rId9"/>
          <a:stretch>
            <a:fillRect/>
          </a:stretch>
        </p:blipFill>
        <p:spPr>
          <a:xfrm>
            <a:off x="10853697" y="6510932"/>
            <a:ext cx="1080000" cy="194040"/>
          </a:xfrm>
          <a:prstGeom prst="rect">
            <a:avLst/>
          </a:prstGeom>
        </p:spPr>
      </p:pic>
    </p:spTree>
    <p:extLst>
      <p:ext uri="{BB962C8B-B14F-4D97-AF65-F5344CB8AC3E}">
        <p14:creationId xmlns:p14="http://schemas.microsoft.com/office/powerpoint/2010/main" val="114718960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Diagrama 5"/>
          <p:cNvGraphicFramePr/>
          <p:nvPr>
            <p:extLst>
              <p:ext uri="{D42A27DB-BD31-4B8C-83A1-F6EECF244321}">
                <p14:modId xmlns:p14="http://schemas.microsoft.com/office/powerpoint/2010/main" val="851913305"/>
              </p:ext>
            </p:extLst>
          </p:nvPr>
        </p:nvGraphicFramePr>
        <p:xfrm>
          <a:off x="2139368" y="490889"/>
          <a:ext cx="9798518" cy="513989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Rectángulo 6"/>
          <p:cNvSpPr/>
          <p:nvPr/>
        </p:nvSpPr>
        <p:spPr>
          <a:xfrm>
            <a:off x="1573612" y="5875309"/>
            <a:ext cx="4949945" cy="954107"/>
          </a:xfrm>
          <a:prstGeom prst="rect">
            <a:avLst/>
          </a:prstGeom>
        </p:spPr>
        <p:txBody>
          <a:bodyPr wrap="none">
            <a:spAutoFit/>
          </a:bodyPr>
          <a:lstStyle/>
          <a:p>
            <a:r>
              <a:rPr lang="es-ES" sz="2000" b="1" dirty="0">
                <a:solidFill>
                  <a:schemeClr val="accent5">
                    <a:lumMod val="50000"/>
                  </a:schemeClr>
                </a:solidFill>
              </a:rPr>
              <a:t>Visualiza el vídeo:</a:t>
            </a:r>
          </a:p>
          <a:p>
            <a:r>
              <a:rPr lang="es-ES" dirty="0">
                <a:solidFill>
                  <a:schemeClr val="accent5">
                    <a:lumMod val="50000"/>
                  </a:schemeClr>
                </a:solidFill>
                <a:hlinkClick r:id="rId8">
                  <a:extLst>
                    <a:ext uri="{A12FA001-AC4F-418D-AE19-62706E023703}">
                      <ahyp:hlinkClr xmlns:ahyp="http://schemas.microsoft.com/office/drawing/2018/hyperlinkcolor" val="tx"/>
                    </a:ext>
                  </a:extLst>
                </a:hlinkClick>
              </a:rPr>
              <a:t>https://www.youtube.com/watch?v=Z2KBPyX_z-M</a:t>
            </a:r>
            <a:endParaRPr lang="es-ES" dirty="0">
              <a:solidFill>
                <a:schemeClr val="accent5">
                  <a:lumMod val="50000"/>
                </a:schemeClr>
              </a:solidFill>
            </a:endParaRPr>
          </a:p>
          <a:p>
            <a:endParaRPr lang="es-ES" dirty="0"/>
          </a:p>
        </p:txBody>
      </p:sp>
      <p:pic>
        <p:nvPicPr>
          <p:cNvPr id="8" name="Imagen 7">
            <a:extLst>
              <a:ext uri="{FF2B5EF4-FFF2-40B4-BE49-F238E27FC236}">
                <a16:creationId xmlns:a16="http://schemas.microsoft.com/office/drawing/2014/main" id="{041FBE97-E61D-4678-A0C8-6F58CBDBDE13}"/>
              </a:ext>
            </a:extLst>
          </p:cNvPr>
          <p:cNvPicPr>
            <a:picLocks noChangeAspect="1"/>
          </p:cNvPicPr>
          <p:nvPr/>
        </p:nvPicPr>
        <p:blipFill>
          <a:blip r:embed="rId9"/>
          <a:stretch>
            <a:fillRect/>
          </a:stretch>
        </p:blipFill>
        <p:spPr>
          <a:xfrm>
            <a:off x="10853697" y="6510932"/>
            <a:ext cx="1080000" cy="194040"/>
          </a:xfrm>
          <a:prstGeom prst="rect">
            <a:avLst/>
          </a:prstGeom>
        </p:spPr>
      </p:pic>
      <p:sp>
        <p:nvSpPr>
          <p:cNvPr id="9" name="CuadroTexto 8">
            <a:extLst>
              <a:ext uri="{FF2B5EF4-FFF2-40B4-BE49-F238E27FC236}">
                <a16:creationId xmlns:a16="http://schemas.microsoft.com/office/drawing/2014/main" id="{92E5D11E-F6B9-4E80-B0C4-E263C29B3390}"/>
              </a:ext>
            </a:extLst>
          </p:cNvPr>
          <p:cNvSpPr txBox="1"/>
          <p:nvPr/>
        </p:nvSpPr>
        <p:spPr>
          <a:xfrm>
            <a:off x="1101386" y="649465"/>
            <a:ext cx="2549096" cy="1323439"/>
          </a:xfrm>
          <a:prstGeom prst="rect">
            <a:avLst/>
          </a:prstGeom>
          <a:noFill/>
        </p:spPr>
        <p:txBody>
          <a:bodyPr wrap="none" rtlCol="0">
            <a:spAutoFit/>
          </a:bodyPr>
          <a:lstStyle/>
          <a:p>
            <a:r>
              <a:rPr lang="es-ES" sz="4000" b="1" dirty="0">
                <a:latin typeface="Avenir Black"/>
              </a:rPr>
              <a:t>SECTOR</a:t>
            </a:r>
          </a:p>
          <a:p>
            <a:r>
              <a:rPr lang="es-ES" sz="4000" b="1" dirty="0">
                <a:latin typeface="Avenir Black"/>
              </a:rPr>
              <a:t>TURISMO</a:t>
            </a:r>
          </a:p>
        </p:txBody>
      </p:sp>
    </p:spTree>
    <p:extLst>
      <p:ext uri="{BB962C8B-B14F-4D97-AF65-F5344CB8AC3E}">
        <p14:creationId xmlns:p14="http://schemas.microsoft.com/office/powerpoint/2010/main" val="231073576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88518136-4DAC-404C-806B-7930D97F97D6}"/>
              </a:ext>
            </a:extLst>
          </p:cNvPr>
          <p:cNvSpPr txBox="1"/>
          <p:nvPr/>
        </p:nvSpPr>
        <p:spPr>
          <a:xfrm>
            <a:off x="1283343" y="1248907"/>
            <a:ext cx="9225000" cy="2554545"/>
          </a:xfrm>
          <a:prstGeom prst="rect">
            <a:avLst/>
          </a:prstGeom>
          <a:ln w="15875">
            <a:solidFill>
              <a:schemeClr val="accent6">
                <a:lumMod val="40000"/>
                <a:lumOff val="60000"/>
              </a:schemeClr>
            </a:solidFill>
          </a:ln>
        </p:spPr>
        <p:style>
          <a:lnRef idx="2">
            <a:schemeClr val="accent6"/>
          </a:lnRef>
          <a:fillRef idx="1">
            <a:schemeClr val="lt1"/>
          </a:fillRef>
          <a:effectRef idx="0">
            <a:schemeClr val="accent6"/>
          </a:effectRef>
          <a:fontRef idx="minor">
            <a:schemeClr val="dk1"/>
          </a:fontRef>
        </p:style>
        <p:txBody>
          <a:bodyPr wrap="square" rtlCol="0">
            <a:spAutoFit/>
          </a:bodyPr>
          <a:lstStyle/>
          <a:p>
            <a:pPr marL="285750" indent="-285750">
              <a:buFont typeface="Arial" panose="020B0604020202020204" pitchFamily="34" charset="0"/>
              <a:buChar char="•"/>
            </a:pPr>
            <a:r>
              <a:rPr lang="es-ES" sz="2000" dirty="0">
                <a:latin typeface="Avenir" pitchFamily="50" charset="0"/>
              </a:rPr>
              <a:t>La transición ecológica del sector no es solo una oportunidad para la creación de empleo, sino también un factor de mejora en la salud de los trabajadores y para la transición hacia un sistema agroalimentario que genere más bienestar.</a:t>
            </a:r>
          </a:p>
          <a:p>
            <a:pPr marL="285750" indent="-285750">
              <a:buFont typeface="Arial" panose="020B0604020202020204" pitchFamily="34" charset="0"/>
              <a:buChar char="•"/>
            </a:pPr>
            <a:r>
              <a:rPr lang="es-ES" sz="2000" dirty="0">
                <a:latin typeface="Avenir" pitchFamily="50" charset="0"/>
              </a:rPr>
              <a:t>De acuerdo al Instituto de Investigación de Agricultura Orgánica (FiBL), el mercado de agricultura ecológica sigue creciendo en todo el mundo. </a:t>
            </a:r>
          </a:p>
          <a:p>
            <a:pPr marL="285750" indent="-285750">
              <a:buFont typeface="Arial" panose="020B0604020202020204" pitchFamily="34" charset="0"/>
              <a:buChar char="•"/>
            </a:pPr>
            <a:r>
              <a:rPr lang="es-ES" sz="2000" dirty="0">
                <a:latin typeface="Avenir" pitchFamily="50" charset="0"/>
              </a:rPr>
              <a:t>España en la modernización de los sistemas de regadíos españoles, </a:t>
            </a:r>
            <a:r>
              <a:rPr lang="es-ES" sz="2000" b="1" dirty="0">
                <a:latin typeface="Avenir" pitchFamily="50" charset="0"/>
              </a:rPr>
              <a:t>reduciendo</a:t>
            </a:r>
            <a:r>
              <a:rPr lang="es-ES" sz="2000" dirty="0">
                <a:latin typeface="Avenir" pitchFamily="50" charset="0"/>
              </a:rPr>
              <a:t> así la </a:t>
            </a:r>
            <a:r>
              <a:rPr lang="es-ES" sz="2000" b="1" dirty="0">
                <a:latin typeface="Avenir" pitchFamily="50" charset="0"/>
              </a:rPr>
              <a:t>huella hídrica </a:t>
            </a:r>
            <a:r>
              <a:rPr lang="es-ES" sz="2000" dirty="0">
                <a:latin typeface="Avenir" pitchFamily="50" charset="0"/>
              </a:rPr>
              <a:t>y </a:t>
            </a:r>
            <a:r>
              <a:rPr lang="es-ES" sz="2000" b="1" dirty="0">
                <a:latin typeface="Avenir" pitchFamily="50" charset="0"/>
              </a:rPr>
              <a:t>energética </a:t>
            </a:r>
            <a:r>
              <a:rPr lang="es-ES" sz="2000" dirty="0">
                <a:latin typeface="Avenir" pitchFamily="50" charset="0"/>
              </a:rPr>
              <a:t>de los regadíos.</a:t>
            </a:r>
            <a:endParaRPr lang="es-ES" sz="2000" b="1" dirty="0">
              <a:latin typeface="Avenir" pitchFamily="50" charset="0"/>
            </a:endParaRPr>
          </a:p>
        </p:txBody>
      </p:sp>
      <p:sp>
        <p:nvSpPr>
          <p:cNvPr id="3" name="CuadroTexto 2">
            <a:extLst>
              <a:ext uri="{FF2B5EF4-FFF2-40B4-BE49-F238E27FC236}">
                <a16:creationId xmlns:a16="http://schemas.microsoft.com/office/drawing/2014/main" id="{D3472EC9-D30E-094E-8829-67C182C12C81}"/>
              </a:ext>
            </a:extLst>
          </p:cNvPr>
          <p:cNvSpPr txBox="1"/>
          <p:nvPr/>
        </p:nvSpPr>
        <p:spPr>
          <a:xfrm>
            <a:off x="345741" y="4563032"/>
            <a:ext cx="4951973" cy="1631216"/>
          </a:xfrm>
          <a:prstGeom prst="rect">
            <a:avLst/>
          </a:prstGeom>
          <a:noFill/>
          <a:ln w="15875">
            <a:solidFill>
              <a:schemeClr val="accent5">
                <a:lumMod val="40000"/>
                <a:lumOff val="60000"/>
              </a:schemeClr>
            </a:solidFill>
          </a:ln>
        </p:spPr>
        <p:txBody>
          <a:bodyPr wrap="square" rtlCol="0">
            <a:spAutoFit/>
          </a:bodyPr>
          <a:lstStyle/>
          <a:p>
            <a:pPr marL="285750" indent="-285750">
              <a:buFont typeface="Arial" panose="020B0604020202020204" pitchFamily="34" charset="0"/>
              <a:buChar char="•"/>
            </a:pPr>
            <a:r>
              <a:rPr lang="es-ES" sz="2000" dirty="0">
                <a:latin typeface="Avenir" pitchFamily="50" charset="0"/>
              </a:rPr>
              <a:t>Uno de los más importantes a nivel europeo, observa una clara disminución de las capturas y una importante reducción del número de empleos.</a:t>
            </a:r>
            <a:endParaRPr lang="es-ES" sz="2000" b="1" dirty="0">
              <a:latin typeface="Avenir" pitchFamily="50" charset="0"/>
            </a:endParaRPr>
          </a:p>
        </p:txBody>
      </p:sp>
      <p:sp>
        <p:nvSpPr>
          <p:cNvPr id="4" name="CuadroTexto 3">
            <a:extLst>
              <a:ext uri="{FF2B5EF4-FFF2-40B4-BE49-F238E27FC236}">
                <a16:creationId xmlns:a16="http://schemas.microsoft.com/office/drawing/2014/main" id="{802B4700-F549-9047-89D3-9433308B93E2}"/>
              </a:ext>
            </a:extLst>
          </p:cNvPr>
          <p:cNvSpPr txBox="1"/>
          <p:nvPr/>
        </p:nvSpPr>
        <p:spPr>
          <a:xfrm>
            <a:off x="5762171" y="4078407"/>
            <a:ext cx="5689600" cy="2246769"/>
          </a:xfrm>
          <a:prstGeom prst="rect">
            <a:avLst/>
          </a:prstGeom>
          <a:solidFill>
            <a:srgbClr val="C00000"/>
          </a:solidFill>
          <a:effectLst>
            <a:outerShdw blurRad="50800" dist="38100" dir="5400000" algn="t" rotWithShape="0">
              <a:prstClr val="black">
                <a:alpha val="40000"/>
              </a:prstClr>
            </a:outerShdw>
          </a:effectLst>
        </p:spPr>
        <p:txBody>
          <a:bodyPr wrap="square" rtlCol="0">
            <a:spAutoFit/>
          </a:bodyPr>
          <a:lstStyle/>
          <a:p>
            <a:pPr algn="ctr"/>
            <a:r>
              <a:rPr lang="es-ES" sz="2000" dirty="0">
                <a:solidFill>
                  <a:schemeClr val="bg1"/>
                </a:solidFill>
                <a:latin typeface="Avenir" pitchFamily="50" charset="0"/>
              </a:rPr>
              <a:t>El </a:t>
            </a:r>
            <a:r>
              <a:rPr lang="es-ES" sz="2000" b="1" u="sng" dirty="0">
                <a:solidFill>
                  <a:schemeClr val="bg1"/>
                </a:solidFill>
                <a:latin typeface="Avenir" pitchFamily="50" charset="0"/>
              </a:rPr>
              <a:t>abandono</a:t>
            </a:r>
            <a:r>
              <a:rPr lang="es-ES" sz="2000" dirty="0">
                <a:solidFill>
                  <a:schemeClr val="bg1"/>
                </a:solidFill>
                <a:latin typeface="Avenir" pitchFamily="50" charset="0"/>
              </a:rPr>
              <a:t> de explotaciones agrícolas, ganaderas y forestales produce falta de oportunidades en el medio rural y la subsiguiente pérdida de capital humano, desplazando a sus habitantes a zonas urbanas en búsqueda de mejores oportunidades y descapitalizando las que ofrece el medio rural. </a:t>
            </a:r>
          </a:p>
        </p:txBody>
      </p:sp>
      <p:sp>
        <p:nvSpPr>
          <p:cNvPr id="5" name="CuadroTexto 4">
            <a:extLst>
              <a:ext uri="{FF2B5EF4-FFF2-40B4-BE49-F238E27FC236}">
                <a16:creationId xmlns:a16="http://schemas.microsoft.com/office/drawing/2014/main" id="{03CB97AB-8CCB-4778-AF9E-F11521DB5277}"/>
              </a:ext>
            </a:extLst>
          </p:cNvPr>
          <p:cNvSpPr txBox="1"/>
          <p:nvPr/>
        </p:nvSpPr>
        <p:spPr>
          <a:xfrm>
            <a:off x="1101386" y="600966"/>
            <a:ext cx="3841116" cy="707886"/>
          </a:xfrm>
          <a:prstGeom prst="rect">
            <a:avLst/>
          </a:prstGeom>
          <a:noFill/>
        </p:spPr>
        <p:txBody>
          <a:bodyPr wrap="none" rtlCol="0">
            <a:spAutoFit/>
          </a:bodyPr>
          <a:lstStyle/>
          <a:p>
            <a:r>
              <a:rPr lang="es-ES" sz="4000" b="1" dirty="0">
                <a:latin typeface="Avenir Black"/>
              </a:rPr>
              <a:t>AGRICULTURA</a:t>
            </a:r>
          </a:p>
        </p:txBody>
      </p:sp>
      <p:sp>
        <p:nvSpPr>
          <p:cNvPr id="6" name="CuadroTexto 5">
            <a:extLst>
              <a:ext uri="{FF2B5EF4-FFF2-40B4-BE49-F238E27FC236}">
                <a16:creationId xmlns:a16="http://schemas.microsoft.com/office/drawing/2014/main" id="{5BD6C4D6-E393-48BD-B0D1-60C9515C2307}"/>
              </a:ext>
            </a:extLst>
          </p:cNvPr>
          <p:cNvSpPr txBox="1"/>
          <p:nvPr/>
        </p:nvSpPr>
        <p:spPr>
          <a:xfrm>
            <a:off x="305447" y="3870369"/>
            <a:ext cx="1858201" cy="707886"/>
          </a:xfrm>
          <a:prstGeom prst="rect">
            <a:avLst/>
          </a:prstGeom>
          <a:noFill/>
        </p:spPr>
        <p:txBody>
          <a:bodyPr wrap="none" rtlCol="0">
            <a:spAutoFit/>
          </a:bodyPr>
          <a:lstStyle/>
          <a:p>
            <a:r>
              <a:rPr lang="es-ES" sz="4000" b="1" dirty="0">
                <a:latin typeface="Avenir Black"/>
              </a:rPr>
              <a:t>PESCA</a:t>
            </a:r>
          </a:p>
        </p:txBody>
      </p:sp>
      <p:pic>
        <p:nvPicPr>
          <p:cNvPr id="7" name="Imagen 6">
            <a:extLst>
              <a:ext uri="{FF2B5EF4-FFF2-40B4-BE49-F238E27FC236}">
                <a16:creationId xmlns:a16="http://schemas.microsoft.com/office/drawing/2014/main" id="{2207A052-5E65-45CE-99C9-F4DC9C36CA4E}"/>
              </a:ext>
            </a:extLst>
          </p:cNvPr>
          <p:cNvPicPr>
            <a:picLocks noChangeAspect="1"/>
          </p:cNvPicPr>
          <p:nvPr/>
        </p:nvPicPr>
        <p:blipFill>
          <a:blip r:embed="rId3"/>
          <a:stretch>
            <a:fillRect/>
          </a:stretch>
        </p:blipFill>
        <p:spPr>
          <a:xfrm>
            <a:off x="10853697" y="6510932"/>
            <a:ext cx="1080000" cy="194040"/>
          </a:xfrm>
          <a:prstGeom prst="rect">
            <a:avLst/>
          </a:prstGeom>
        </p:spPr>
      </p:pic>
    </p:spTree>
    <p:extLst>
      <p:ext uri="{BB962C8B-B14F-4D97-AF65-F5344CB8AC3E}">
        <p14:creationId xmlns:p14="http://schemas.microsoft.com/office/powerpoint/2010/main" val="360695181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Diagrama 4"/>
          <p:cNvGraphicFramePr/>
          <p:nvPr>
            <p:extLst>
              <p:ext uri="{D42A27DB-BD31-4B8C-83A1-F6EECF244321}">
                <p14:modId xmlns:p14="http://schemas.microsoft.com/office/powerpoint/2010/main" val="3899905388"/>
              </p:ext>
            </p:extLst>
          </p:nvPr>
        </p:nvGraphicFramePr>
        <p:xfrm>
          <a:off x="4183118" y="651057"/>
          <a:ext cx="8008881" cy="554505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Rectángulo redondeado 5"/>
          <p:cNvSpPr/>
          <p:nvPr/>
        </p:nvSpPr>
        <p:spPr>
          <a:xfrm>
            <a:off x="638629" y="2385848"/>
            <a:ext cx="4640885" cy="1965435"/>
          </a:xfrm>
          <a:prstGeom prst="roundRect">
            <a:avLst/>
          </a:prstGeom>
          <a:solidFill>
            <a:schemeClr val="accent6">
              <a:lumMod val="60000"/>
              <a:lumOff val="40000"/>
            </a:schemeClr>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s-ES" sz="4000" b="1" dirty="0">
                <a:latin typeface="Avenir Black"/>
              </a:rPr>
              <a:t>CONSTRUCCIÓN SOSTENIBLE</a:t>
            </a:r>
          </a:p>
        </p:txBody>
      </p:sp>
      <p:sp>
        <p:nvSpPr>
          <p:cNvPr id="4" name="CuadroTexto 3">
            <a:extLst>
              <a:ext uri="{FF2B5EF4-FFF2-40B4-BE49-F238E27FC236}">
                <a16:creationId xmlns:a16="http://schemas.microsoft.com/office/drawing/2014/main" id="{F5FE7D3D-45C6-4CB5-A088-73FE7AFE4DAC}"/>
              </a:ext>
            </a:extLst>
          </p:cNvPr>
          <p:cNvSpPr txBox="1"/>
          <p:nvPr/>
        </p:nvSpPr>
        <p:spPr>
          <a:xfrm>
            <a:off x="898186" y="661892"/>
            <a:ext cx="4381328" cy="1323439"/>
          </a:xfrm>
          <a:prstGeom prst="rect">
            <a:avLst/>
          </a:prstGeom>
          <a:noFill/>
        </p:spPr>
        <p:txBody>
          <a:bodyPr wrap="none" rtlCol="0">
            <a:spAutoFit/>
          </a:bodyPr>
          <a:lstStyle/>
          <a:p>
            <a:r>
              <a:rPr lang="es-ES" sz="4000" b="1" dirty="0">
                <a:latin typeface="Avenir Black"/>
              </a:rPr>
              <a:t>SECTOR</a:t>
            </a:r>
          </a:p>
          <a:p>
            <a:r>
              <a:rPr lang="es-ES" sz="4000" b="1" dirty="0">
                <a:latin typeface="Avenir Black"/>
              </a:rPr>
              <a:t>CONSTRUCCIÓN</a:t>
            </a:r>
          </a:p>
        </p:txBody>
      </p:sp>
      <p:pic>
        <p:nvPicPr>
          <p:cNvPr id="7" name="Imagen 6">
            <a:extLst>
              <a:ext uri="{FF2B5EF4-FFF2-40B4-BE49-F238E27FC236}">
                <a16:creationId xmlns:a16="http://schemas.microsoft.com/office/drawing/2014/main" id="{8FC65EC3-131E-492D-8F50-D939A178437C}"/>
              </a:ext>
            </a:extLst>
          </p:cNvPr>
          <p:cNvPicPr>
            <a:picLocks noChangeAspect="1"/>
          </p:cNvPicPr>
          <p:nvPr/>
        </p:nvPicPr>
        <p:blipFill>
          <a:blip r:embed="rId8"/>
          <a:stretch>
            <a:fillRect/>
          </a:stretch>
        </p:blipFill>
        <p:spPr>
          <a:xfrm>
            <a:off x="10853697" y="6510932"/>
            <a:ext cx="1080000" cy="194040"/>
          </a:xfrm>
          <a:prstGeom prst="rect">
            <a:avLst/>
          </a:prstGeom>
        </p:spPr>
      </p:pic>
    </p:spTree>
    <p:extLst>
      <p:ext uri="{BB962C8B-B14F-4D97-AF65-F5344CB8AC3E}">
        <p14:creationId xmlns:p14="http://schemas.microsoft.com/office/powerpoint/2010/main" val="342005760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DEC6761-480C-4751-B0F0-E7EB0E52D390}"/>
              </a:ext>
            </a:extLst>
          </p:cNvPr>
          <p:cNvSpPr>
            <a:spLocks noGrp="1"/>
          </p:cNvSpPr>
          <p:nvPr>
            <p:ph type="ctrTitle"/>
          </p:nvPr>
        </p:nvSpPr>
        <p:spPr/>
        <p:txBody>
          <a:bodyPr/>
          <a:lstStyle/>
          <a:p>
            <a:r>
              <a:rPr lang="es-ES" sz="5400" dirty="0">
                <a:solidFill>
                  <a:schemeClr val="tx1"/>
                </a:solidFill>
              </a:rPr>
              <a:t>TRANSICIÓN JUSTA </a:t>
            </a:r>
          </a:p>
        </p:txBody>
      </p:sp>
      <p:sp>
        <p:nvSpPr>
          <p:cNvPr id="3" name="Subtítulo 2">
            <a:extLst>
              <a:ext uri="{FF2B5EF4-FFF2-40B4-BE49-F238E27FC236}">
                <a16:creationId xmlns:a16="http://schemas.microsoft.com/office/drawing/2014/main" id="{D657CF57-6F88-47E2-B1EB-779189C1533A}"/>
              </a:ext>
            </a:extLst>
          </p:cNvPr>
          <p:cNvSpPr>
            <a:spLocks noGrp="1"/>
          </p:cNvSpPr>
          <p:nvPr>
            <p:ph type="subTitle" idx="1"/>
          </p:nvPr>
        </p:nvSpPr>
        <p:spPr>
          <a:xfrm>
            <a:off x="4353408" y="4114642"/>
            <a:ext cx="3833392" cy="1215269"/>
          </a:xfrm>
        </p:spPr>
        <p:txBody>
          <a:bodyPr/>
          <a:lstStyle/>
          <a:p>
            <a:r>
              <a:rPr lang="es-ES" sz="2800" dirty="0">
                <a:solidFill>
                  <a:srgbClr val="7030A0"/>
                </a:solidFill>
              </a:rPr>
              <a:t>ZONAS RURALES</a:t>
            </a:r>
          </a:p>
        </p:txBody>
      </p:sp>
      <p:pic>
        <p:nvPicPr>
          <p:cNvPr id="4" name="Imagen 3">
            <a:extLst>
              <a:ext uri="{FF2B5EF4-FFF2-40B4-BE49-F238E27FC236}">
                <a16:creationId xmlns:a16="http://schemas.microsoft.com/office/drawing/2014/main" id="{A0164DC0-BEFC-4255-8F49-DDD1A1F79C4B}"/>
              </a:ext>
            </a:extLst>
          </p:cNvPr>
          <p:cNvPicPr>
            <a:picLocks noChangeAspect="1"/>
          </p:cNvPicPr>
          <p:nvPr/>
        </p:nvPicPr>
        <p:blipFill>
          <a:blip r:embed="rId3"/>
          <a:stretch>
            <a:fillRect/>
          </a:stretch>
        </p:blipFill>
        <p:spPr>
          <a:xfrm>
            <a:off x="10853697" y="6510932"/>
            <a:ext cx="1080000" cy="194040"/>
          </a:xfrm>
          <a:prstGeom prst="rect">
            <a:avLst/>
          </a:prstGeom>
        </p:spPr>
      </p:pic>
    </p:spTree>
    <p:extLst>
      <p:ext uri="{BB962C8B-B14F-4D97-AF65-F5344CB8AC3E}">
        <p14:creationId xmlns:p14="http://schemas.microsoft.com/office/powerpoint/2010/main" val="333760292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AA3EB174-0550-604F-B7B3-8BC1DA54EC3D}"/>
              </a:ext>
            </a:extLst>
          </p:cNvPr>
          <p:cNvSpPr txBox="1"/>
          <p:nvPr/>
        </p:nvSpPr>
        <p:spPr>
          <a:xfrm>
            <a:off x="976085" y="776110"/>
            <a:ext cx="10626627" cy="646331"/>
          </a:xfrm>
          <a:prstGeom prst="rect">
            <a:avLst/>
          </a:prstGeom>
          <a:noFill/>
        </p:spPr>
        <p:txBody>
          <a:bodyPr wrap="none" rtlCol="0">
            <a:spAutoFit/>
          </a:bodyPr>
          <a:lstStyle/>
          <a:p>
            <a:r>
              <a:rPr lang="es-ES" sz="3600" b="1" dirty="0">
                <a:latin typeface="Avenir Black" panose="020B0803020203020204"/>
              </a:rPr>
              <a:t>LA DESPLOBLACIÓN DE LAS ZONAS RURALES</a:t>
            </a:r>
          </a:p>
        </p:txBody>
      </p:sp>
      <p:grpSp>
        <p:nvGrpSpPr>
          <p:cNvPr id="3" name="Google Shape;347;p13">
            <a:extLst>
              <a:ext uri="{FF2B5EF4-FFF2-40B4-BE49-F238E27FC236}">
                <a16:creationId xmlns:a16="http://schemas.microsoft.com/office/drawing/2014/main" id="{F54E4D37-583A-1143-86E2-DD5EDADFA142}"/>
              </a:ext>
            </a:extLst>
          </p:cNvPr>
          <p:cNvGrpSpPr/>
          <p:nvPr/>
        </p:nvGrpSpPr>
        <p:grpSpPr>
          <a:xfrm>
            <a:off x="6090069" y="1477102"/>
            <a:ext cx="398658" cy="631920"/>
            <a:chOff x="6718575" y="2318625"/>
            <a:chExt cx="256950" cy="407375"/>
          </a:xfrm>
        </p:grpSpPr>
        <p:sp>
          <p:nvSpPr>
            <p:cNvPr id="4" name="Google Shape;348;p13">
              <a:extLst>
                <a:ext uri="{FF2B5EF4-FFF2-40B4-BE49-F238E27FC236}">
                  <a16:creationId xmlns:a16="http://schemas.microsoft.com/office/drawing/2014/main" id="{A110228D-BB73-B640-9478-EC182B295D46}"/>
                </a:ext>
              </a:extLst>
            </p:cNvPr>
            <p:cNvSpPr/>
            <p:nvPr/>
          </p:nvSpPr>
          <p:spPr>
            <a:xfrm>
              <a:off x="6795900" y="2673600"/>
              <a:ext cx="102300" cy="22550"/>
            </a:xfrm>
            <a:custGeom>
              <a:avLst/>
              <a:gdLst/>
              <a:ahLst/>
              <a:cxnLst/>
              <a:rect l="l" t="t" r="r" b="b"/>
              <a:pathLst>
                <a:path w="4092" h="902" fill="none" extrusionOk="0">
                  <a:moveTo>
                    <a:pt x="4092" y="902"/>
                  </a:moveTo>
                  <a:lnTo>
                    <a:pt x="4092" y="1"/>
                  </a:lnTo>
                  <a:lnTo>
                    <a:pt x="0" y="1"/>
                  </a:lnTo>
                  <a:lnTo>
                    <a:pt x="0" y="902"/>
                  </a:lnTo>
                  <a:lnTo>
                    <a:pt x="4092" y="902"/>
                  </a:lnTo>
                  <a:close/>
                </a:path>
              </a:pathLst>
            </a:custGeom>
            <a:noFill/>
            <a:ln w="12175" cap="rnd"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dirty="0"/>
            </a:p>
          </p:txBody>
        </p:sp>
        <p:sp>
          <p:nvSpPr>
            <p:cNvPr id="5" name="Google Shape;349;p13">
              <a:extLst>
                <a:ext uri="{FF2B5EF4-FFF2-40B4-BE49-F238E27FC236}">
                  <a16:creationId xmlns:a16="http://schemas.microsoft.com/office/drawing/2014/main" id="{BF2A170B-114B-5F47-8B26-C3D36181F83D}"/>
                </a:ext>
              </a:extLst>
            </p:cNvPr>
            <p:cNvSpPr/>
            <p:nvPr/>
          </p:nvSpPr>
          <p:spPr>
            <a:xfrm>
              <a:off x="6795900" y="2650475"/>
              <a:ext cx="102300" cy="22550"/>
            </a:xfrm>
            <a:custGeom>
              <a:avLst/>
              <a:gdLst/>
              <a:ahLst/>
              <a:cxnLst/>
              <a:rect l="l" t="t" r="r" b="b"/>
              <a:pathLst>
                <a:path w="4092" h="902" fill="none" extrusionOk="0">
                  <a:moveTo>
                    <a:pt x="4092" y="901"/>
                  </a:moveTo>
                  <a:lnTo>
                    <a:pt x="4092" y="0"/>
                  </a:lnTo>
                  <a:lnTo>
                    <a:pt x="0" y="0"/>
                  </a:lnTo>
                  <a:lnTo>
                    <a:pt x="0" y="901"/>
                  </a:lnTo>
                  <a:lnTo>
                    <a:pt x="4092" y="901"/>
                  </a:lnTo>
                  <a:close/>
                </a:path>
              </a:pathLst>
            </a:custGeom>
            <a:noFill/>
            <a:ln w="12175" cap="rnd"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dirty="0"/>
            </a:p>
          </p:txBody>
        </p:sp>
        <p:sp>
          <p:nvSpPr>
            <p:cNvPr id="6" name="Google Shape;350;p13">
              <a:extLst>
                <a:ext uri="{FF2B5EF4-FFF2-40B4-BE49-F238E27FC236}">
                  <a16:creationId xmlns:a16="http://schemas.microsoft.com/office/drawing/2014/main" id="{66E2BB97-D1EF-4142-B1D5-51E67B21A8DA}"/>
                </a:ext>
              </a:extLst>
            </p:cNvPr>
            <p:cNvSpPr/>
            <p:nvPr/>
          </p:nvSpPr>
          <p:spPr>
            <a:xfrm>
              <a:off x="6795900" y="2696125"/>
              <a:ext cx="102300" cy="29875"/>
            </a:xfrm>
            <a:custGeom>
              <a:avLst/>
              <a:gdLst/>
              <a:ahLst/>
              <a:cxnLst/>
              <a:rect l="l" t="t" r="r" b="b"/>
              <a:pathLst>
                <a:path w="4092" h="1195" fill="none" extrusionOk="0">
                  <a:moveTo>
                    <a:pt x="0" y="1"/>
                  </a:moveTo>
                  <a:lnTo>
                    <a:pt x="0" y="171"/>
                  </a:lnTo>
                  <a:lnTo>
                    <a:pt x="0" y="171"/>
                  </a:lnTo>
                  <a:lnTo>
                    <a:pt x="24" y="318"/>
                  </a:lnTo>
                  <a:lnTo>
                    <a:pt x="98" y="464"/>
                  </a:lnTo>
                  <a:lnTo>
                    <a:pt x="195" y="585"/>
                  </a:lnTo>
                  <a:lnTo>
                    <a:pt x="341" y="659"/>
                  </a:lnTo>
                  <a:lnTo>
                    <a:pt x="1875" y="1170"/>
                  </a:lnTo>
                  <a:lnTo>
                    <a:pt x="1875" y="1170"/>
                  </a:lnTo>
                  <a:lnTo>
                    <a:pt x="2046" y="1194"/>
                  </a:lnTo>
                  <a:lnTo>
                    <a:pt x="2046" y="1194"/>
                  </a:lnTo>
                  <a:lnTo>
                    <a:pt x="2216" y="1170"/>
                  </a:lnTo>
                  <a:lnTo>
                    <a:pt x="3751" y="659"/>
                  </a:lnTo>
                  <a:lnTo>
                    <a:pt x="3751" y="659"/>
                  </a:lnTo>
                  <a:lnTo>
                    <a:pt x="3897" y="585"/>
                  </a:lnTo>
                  <a:lnTo>
                    <a:pt x="3994" y="464"/>
                  </a:lnTo>
                  <a:lnTo>
                    <a:pt x="4067" y="318"/>
                  </a:lnTo>
                  <a:lnTo>
                    <a:pt x="4092" y="171"/>
                  </a:lnTo>
                  <a:lnTo>
                    <a:pt x="4092" y="1"/>
                  </a:lnTo>
                  <a:lnTo>
                    <a:pt x="0" y="1"/>
                  </a:lnTo>
                  <a:close/>
                </a:path>
              </a:pathLst>
            </a:custGeom>
            <a:noFill/>
            <a:ln w="12175" cap="rnd"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dirty="0"/>
            </a:p>
          </p:txBody>
        </p:sp>
        <p:sp>
          <p:nvSpPr>
            <p:cNvPr id="7" name="Google Shape;351;p13">
              <a:extLst>
                <a:ext uri="{FF2B5EF4-FFF2-40B4-BE49-F238E27FC236}">
                  <a16:creationId xmlns:a16="http://schemas.microsoft.com/office/drawing/2014/main" id="{91068880-4AF5-9545-A901-15939A4F322A}"/>
                </a:ext>
              </a:extLst>
            </p:cNvPr>
            <p:cNvSpPr/>
            <p:nvPr/>
          </p:nvSpPr>
          <p:spPr>
            <a:xfrm>
              <a:off x="6784925" y="2459275"/>
              <a:ext cx="35350" cy="166875"/>
            </a:xfrm>
            <a:custGeom>
              <a:avLst/>
              <a:gdLst/>
              <a:ahLst/>
              <a:cxnLst/>
              <a:rect l="l" t="t" r="r" b="b"/>
              <a:pathLst>
                <a:path w="1414" h="6675" fill="none" extrusionOk="0">
                  <a:moveTo>
                    <a:pt x="1413" y="6674"/>
                  </a:moveTo>
                  <a:lnTo>
                    <a:pt x="1413" y="6674"/>
                  </a:lnTo>
                  <a:lnTo>
                    <a:pt x="585" y="2850"/>
                  </a:lnTo>
                  <a:lnTo>
                    <a:pt x="1" y="1"/>
                  </a:lnTo>
                </a:path>
              </a:pathLst>
            </a:custGeom>
            <a:noFill/>
            <a:ln w="12175" cap="rnd"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dirty="0"/>
            </a:p>
          </p:txBody>
        </p:sp>
        <p:sp>
          <p:nvSpPr>
            <p:cNvPr id="8" name="Google Shape;352;p13">
              <a:extLst>
                <a:ext uri="{FF2B5EF4-FFF2-40B4-BE49-F238E27FC236}">
                  <a16:creationId xmlns:a16="http://schemas.microsoft.com/office/drawing/2014/main" id="{C002257D-4739-F94C-A683-34B8F63ACF91}"/>
                </a:ext>
              </a:extLst>
            </p:cNvPr>
            <p:cNvSpPr/>
            <p:nvPr/>
          </p:nvSpPr>
          <p:spPr>
            <a:xfrm>
              <a:off x="6718575" y="2318625"/>
              <a:ext cx="256950" cy="307525"/>
            </a:xfrm>
            <a:custGeom>
              <a:avLst/>
              <a:gdLst/>
              <a:ahLst/>
              <a:cxnLst/>
              <a:rect l="l" t="t" r="r" b="b"/>
              <a:pathLst>
                <a:path w="10278" h="12301" fill="none" extrusionOk="0">
                  <a:moveTo>
                    <a:pt x="7185" y="12300"/>
                  </a:moveTo>
                  <a:lnTo>
                    <a:pt x="7185" y="12300"/>
                  </a:lnTo>
                  <a:lnTo>
                    <a:pt x="7307" y="11764"/>
                  </a:lnTo>
                  <a:lnTo>
                    <a:pt x="7477" y="11253"/>
                  </a:lnTo>
                  <a:lnTo>
                    <a:pt x="7672" y="10766"/>
                  </a:lnTo>
                  <a:lnTo>
                    <a:pt x="7891" y="10327"/>
                  </a:lnTo>
                  <a:lnTo>
                    <a:pt x="8135" y="9913"/>
                  </a:lnTo>
                  <a:lnTo>
                    <a:pt x="8378" y="9499"/>
                  </a:lnTo>
                  <a:lnTo>
                    <a:pt x="8914" y="8720"/>
                  </a:lnTo>
                  <a:lnTo>
                    <a:pt x="9182" y="8330"/>
                  </a:lnTo>
                  <a:lnTo>
                    <a:pt x="9425" y="7941"/>
                  </a:lnTo>
                  <a:lnTo>
                    <a:pt x="9645" y="7551"/>
                  </a:lnTo>
                  <a:lnTo>
                    <a:pt x="9864" y="7113"/>
                  </a:lnTo>
                  <a:lnTo>
                    <a:pt x="10034" y="6674"/>
                  </a:lnTo>
                  <a:lnTo>
                    <a:pt x="10156" y="6187"/>
                  </a:lnTo>
                  <a:lnTo>
                    <a:pt x="10229" y="5676"/>
                  </a:lnTo>
                  <a:lnTo>
                    <a:pt x="10253" y="5408"/>
                  </a:lnTo>
                  <a:lnTo>
                    <a:pt x="10278" y="5140"/>
                  </a:lnTo>
                  <a:lnTo>
                    <a:pt x="10278" y="5140"/>
                  </a:lnTo>
                  <a:lnTo>
                    <a:pt x="10229" y="4604"/>
                  </a:lnTo>
                  <a:lnTo>
                    <a:pt x="10156" y="4093"/>
                  </a:lnTo>
                  <a:lnTo>
                    <a:pt x="10034" y="3605"/>
                  </a:lnTo>
                  <a:lnTo>
                    <a:pt x="9864" y="3143"/>
                  </a:lnTo>
                  <a:lnTo>
                    <a:pt x="9645" y="2680"/>
                  </a:lnTo>
                  <a:lnTo>
                    <a:pt x="9401" y="2266"/>
                  </a:lnTo>
                  <a:lnTo>
                    <a:pt x="9084" y="1876"/>
                  </a:lnTo>
                  <a:lnTo>
                    <a:pt x="8768" y="1511"/>
                  </a:lnTo>
                  <a:lnTo>
                    <a:pt x="8402" y="1170"/>
                  </a:lnTo>
                  <a:lnTo>
                    <a:pt x="8013" y="878"/>
                  </a:lnTo>
                  <a:lnTo>
                    <a:pt x="7574" y="634"/>
                  </a:lnTo>
                  <a:lnTo>
                    <a:pt x="7136" y="415"/>
                  </a:lnTo>
                  <a:lnTo>
                    <a:pt x="6673" y="244"/>
                  </a:lnTo>
                  <a:lnTo>
                    <a:pt x="6162" y="98"/>
                  </a:lnTo>
                  <a:lnTo>
                    <a:pt x="5675" y="25"/>
                  </a:lnTo>
                  <a:lnTo>
                    <a:pt x="5139" y="1"/>
                  </a:lnTo>
                  <a:lnTo>
                    <a:pt x="5139" y="1"/>
                  </a:lnTo>
                  <a:lnTo>
                    <a:pt x="4603" y="25"/>
                  </a:lnTo>
                  <a:lnTo>
                    <a:pt x="4116" y="98"/>
                  </a:lnTo>
                  <a:lnTo>
                    <a:pt x="3605" y="244"/>
                  </a:lnTo>
                  <a:lnTo>
                    <a:pt x="3142" y="415"/>
                  </a:lnTo>
                  <a:lnTo>
                    <a:pt x="2703" y="634"/>
                  </a:lnTo>
                  <a:lnTo>
                    <a:pt x="2265" y="878"/>
                  </a:lnTo>
                  <a:lnTo>
                    <a:pt x="1875" y="1170"/>
                  </a:lnTo>
                  <a:lnTo>
                    <a:pt x="1510" y="1511"/>
                  </a:lnTo>
                  <a:lnTo>
                    <a:pt x="1193" y="1876"/>
                  </a:lnTo>
                  <a:lnTo>
                    <a:pt x="877" y="2266"/>
                  </a:lnTo>
                  <a:lnTo>
                    <a:pt x="633" y="2680"/>
                  </a:lnTo>
                  <a:lnTo>
                    <a:pt x="414" y="3143"/>
                  </a:lnTo>
                  <a:lnTo>
                    <a:pt x="244" y="3605"/>
                  </a:lnTo>
                  <a:lnTo>
                    <a:pt x="122" y="4093"/>
                  </a:lnTo>
                  <a:lnTo>
                    <a:pt x="49" y="4604"/>
                  </a:lnTo>
                  <a:lnTo>
                    <a:pt x="0" y="5140"/>
                  </a:lnTo>
                  <a:lnTo>
                    <a:pt x="0" y="5140"/>
                  </a:lnTo>
                  <a:lnTo>
                    <a:pt x="24" y="5408"/>
                  </a:lnTo>
                  <a:lnTo>
                    <a:pt x="49" y="5676"/>
                  </a:lnTo>
                  <a:lnTo>
                    <a:pt x="122" y="6187"/>
                  </a:lnTo>
                  <a:lnTo>
                    <a:pt x="244" y="6674"/>
                  </a:lnTo>
                  <a:lnTo>
                    <a:pt x="414" y="7113"/>
                  </a:lnTo>
                  <a:lnTo>
                    <a:pt x="633" y="7551"/>
                  </a:lnTo>
                  <a:lnTo>
                    <a:pt x="852" y="7941"/>
                  </a:lnTo>
                  <a:lnTo>
                    <a:pt x="1096" y="8330"/>
                  </a:lnTo>
                  <a:lnTo>
                    <a:pt x="1364" y="8720"/>
                  </a:lnTo>
                  <a:lnTo>
                    <a:pt x="1900" y="9499"/>
                  </a:lnTo>
                  <a:lnTo>
                    <a:pt x="2143" y="9913"/>
                  </a:lnTo>
                  <a:lnTo>
                    <a:pt x="2387" y="10327"/>
                  </a:lnTo>
                  <a:lnTo>
                    <a:pt x="2606" y="10766"/>
                  </a:lnTo>
                  <a:lnTo>
                    <a:pt x="2801" y="11253"/>
                  </a:lnTo>
                  <a:lnTo>
                    <a:pt x="2971" y="11764"/>
                  </a:lnTo>
                  <a:lnTo>
                    <a:pt x="3093" y="12300"/>
                  </a:lnTo>
                </a:path>
              </a:pathLst>
            </a:custGeom>
            <a:noFill/>
            <a:ln w="12175" cap="rnd"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dirty="0"/>
            </a:p>
          </p:txBody>
        </p:sp>
        <p:sp>
          <p:nvSpPr>
            <p:cNvPr id="9" name="Google Shape;353;p13">
              <a:extLst>
                <a:ext uri="{FF2B5EF4-FFF2-40B4-BE49-F238E27FC236}">
                  <a16:creationId xmlns:a16="http://schemas.microsoft.com/office/drawing/2014/main" id="{BCB47207-A89F-1141-834C-C9F63C2D5EE7}"/>
                </a:ext>
              </a:extLst>
            </p:cNvPr>
            <p:cNvSpPr/>
            <p:nvPr/>
          </p:nvSpPr>
          <p:spPr>
            <a:xfrm>
              <a:off x="6873825" y="2459275"/>
              <a:ext cx="35350" cy="166875"/>
            </a:xfrm>
            <a:custGeom>
              <a:avLst/>
              <a:gdLst/>
              <a:ahLst/>
              <a:cxnLst/>
              <a:rect l="l" t="t" r="r" b="b"/>
              <a:pathLst>
                <a:path w="1414" h="6675" fill="none" extrusionOk="0">
                  <a:moveTo>
                    <a:pt x="1413" y="1"/>
                  </a:moveTo>
                  <a:lnTo>
                    <a:pt x="1413" y="1"/>
                  </a:lnTo>
                  <a:lnTo>
                    <a:pt x="829" y="2850"/>
                  </a:lnTo>
                  <a:lnTo>
                    <a:pt x="1" y="6674"/>
                  </a:lnTo>
                </a:path>
              </a:pathLst>
            </a:custGeom>
            <a:noFill/>
            <a:ln w="12175" cap="rnd"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dirty="0"/>
            </a:p>
          </p:txBody>
        </p:sp>
        <p:sp>
          <p:nvSpPr>
            <p:cNvPr id="10" name="Google Shape;354;p13">
              <a:extLst>
                <a:ext uri="{FF2B5EF4-FFF2-40B4-BE49-F238E27FC236}">
                  <a16:creationId xmlns:a16="http://schemas.microsoft.com/office/drawing/2014/main" id="{70C44FD4-7BAC-0C46-96E4-688F9FD73ECE}"/>
                </a:ext>
              </a:extLst>
            </p:cNvPr>
            <p:cNvSpPr/>
            <p:nvPr/>
          </p:nvSpPr>
          <p:spPr>
            <a:xfrm>
              <a:off x="6801975" y="2453200"/>
              <a:ext cx="90150" cy="19500"/>
            </a:xfrm>
            <a:custGeom>
              <a:avLst/>
              <a:gdLst/>
              <a:ahLst/>
              <a:cxnLst/>
              <a:rect l="l" t="t" r="r" b="b"/>
              <a:pathLst>
                <a:path w="3606" h="780" fill="none" extrusionOk="0">
                  <a:moveTo>
                    <a:pt x="1" y="73"/>
                  </a:moveTo>
                  <a:lnTo>
                    <a:pt x="829" y="780"/>
                  </a:lnTo>
                  <a:lnTo>
                    <a:pt x="1657" y="73"/>
                  </a:lnTo>
                  <a:lnTo>
                    <a:pt x="1657" y="73"/>
                  </a:lnTo>
                  <a:lnTo>
                    <a:pt x="1730" y="25"/>
                  </a:lnTo>
                  <a:lnTo>
                    <a:pt x="1803" y="0"/>
                  </a:lnTo>
                  <a:lnTo>
                    <a:pt x="1876" y="25"/>
                  </a:lnTo>
                  <a:lnTo>
                    <a:pt x="1949" y="73"/>
                  </a:lnTo>
                  <a:lnTo>
                    <a:pt x="2777" y="780"/>
                  </a:lnTo>
                  <a:lnTo>
                    <a:pt x="3605" y="73"/>
                  </a:lnTo>
                </a:path>
              </a:pathLst>
            </a:custGeom>
            <a:noFill/>
            <a:ln w="12175" cap="rnd"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dirty="0"/>
            </a:p>
          </p:txBody>
        </p:sp>
        <p:sp>
          <p:nvSpPr>
            <p:cNvPr id="11" name="Google Shape;355;p13">
              <a:extLst>
                <a:ext uri="{FF2B5EF4-FFF2-40B4-BE49-F238E27FC236}">
                  <a16:creationId xmlns:a16="http://schemas.microsoft.com/office/drawing/2014/main" id="{A5C02C36-A672-044D-9D37-AC2078DFE228}"/>
                </a:ext>
              </a:extLst>
            </p:cNvPr>
            <p:cNvSpPr/>
            <p:nvPr/>
          </p:nvSpPr>
          <p:spPr>
            <a:xfrm>
              <a:off x="6795900" y="2628550"/>
              <a:ext cx="102300" cy="25"/>
            </a:xfrm>
            <a:custGeom>
              <a:avLst/>
              <a:gdLst/>
              <a:ahLst/>
              <a:cxnLst/>
              <a:rect l="l" t="t" r="r" b="b"/>
              <a:pathLst>
                <a:path w="4092" h="1" fill="none" extrusionOk="0">
                  <a:moveTo>
                    <a:pt x="0" y="1"/>
                  </a:moveTo>
                  <a:lnTo>
                    <a:pt x="4092" y="1"/>
                  </a:lnTo>
                </a:path>
              </a:pathLst>
            </a:custGeom>
            <a:noFill/>
            <a:ln w="12175" cap="rnd"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dirty="0"/>
            </a:p>
          </p:txBody>
        </p:sp>
      </p:grpSp>
      <p:sp>
        <p:nvSpPr>
          <p:cNvPr id="12" name="CuadroTexto 11">
            <a:extLst>
              <a:ext uri="{FF2B5EF4-FFF2-40B4-BE49-F238E27FC236}">
                <a16:creationId xmlns:a16="http://schemas.microsoft.com/office/drawing/2014/main" id="{4306F861-D61A-A74A-B170-9691ADD24081}"/>
              </a:ext>
            </a:extLst>
          </p:cNvPr>
          <p:cNvSpPr txBox="1"/>
          <p:nvPr/>
        </p:nvSpPr>
        <p:spPr>
          <a:xfrm>
            <a:off x="1922413" y="2442470"/>
            <a:ext cx="9132628" cy="523220"/>
          </a:xfrm>
          <a:prstGeom prst="rect">
            <a:avLst/>
          </a:prstGeom>
          <a:noFill/>
        </p:spPr>
        <p:txBody>
          <a:bodyPr wrap="none" rtlCol="0">
            <a:spAutoFit/>
          </a:bodyPr>
          <a:lstStyle/>
          <a:p>
            <a:r>
              <a:rPr lang="es-ES" sz="2800" b="1" dirty="0">
                <a:solidFill>
                  <a:schemeClr val="accent2">
                    <a:lumMod val="75000"/>
                  </a:schemeClr>
                </a:solidFill>
                <a:latin typeface="Avenir" pitchFamily="50" charset="0"/>
              </a:rPr>
              <a:t>¿Cómo volver a llenar o mantener las zonas rurales ?</a:t>
            </a:r>
          </a:p>
        </p:txBody>
      </p:sp>
      <p:pic>
        <p:nvPicPr>
          <p:cNvPr id="13" name="Imagen 12" descr="Imagen que contiene pájaro, ave&#10;&#10;Descripción generada automáticamente">
            <a:extLst>
              <a:ext uri="{FF2B5EF4-FFF2-40B4-BE49-F238E27FC236}">
                <a16:creationId xmlns:a16="http://schemas.microsoft.com/office/drawing/2014/main" id="{7553C22D-05C4-E346-8288-0FAD660DC333}"/>
              </a:ext>
            </a:extLst>
          </p:cNvPr>
          <p:cNvPicPr>
            <a:picLocks noChangeAspect="1"/>
          </p:cNvPicPr>
          <p:nvPr/>
        </p:nvPicPr>
        <p:blipFill>
          <a:blip r:embed="rId3"/>
          <a:stretch>
            <a:fillRect/>
          </a:stretch>
        </p:blipFill>
        <p:spPr>
          <a:xfrm>
            <a:off x="7228373" y="1525890"/>
            <a:ext cx="834789" cy="611311"/>
          </a:xfrm>
          <a:prstGeom prst="rect">
            <a:avLst/>
          </a:prstGeom>
          <a:solidFill>
            <a:schemeClr val="accent6"/>
          </a:solidFill>
        </p:spPr>
      </p:pic>
      <p:sp>
        <p:nvSpPr>
          <p:cNvPr id="14" name="CuadroTexto 13">
            <a:extLst>
              <a:ext uri="{FF2B5EF4-FFF2-40B4-BE49-F238E27FC236}">
                <a16:creationId xmlns:a16="http://schemas.microsoft.com/office/drawing/2014/main" id="{1577D1FD-1F28-5544-ACA6-0DC6A37732F2}"/>
              </a:ext>
            </a:extLst>
          </p:cNvPr>
          <p:cNvSpPr txBox="1"/>
          <p:nvPr/>
        </p:nvSpPr>
        <p:spPr>
          <a:xfrm>
            <a:off x="4302189" y="1611779"/>
            <a:ext cx="3052439" cy="461665"/>
          </a:xfrm>
          <a:prstGeom prst="rect">
            <a:avLst/>
          </a:prstGeom>
          <a:noFill/>
        </p:spPr>
        <p:txBody>
          <a:bodyPr wrap="none" rtlCol="0">
            <a:spAutoFit/>
          </a:bodyPr>
          <a:lstStyle/>
          <a:p>
            <a:r>
              <a:rPr lang="es-ES" sz="2400" b="1" dirty="0">
                <a:solidFill>
                  <a:schemeClr val="accent6">
                    <a:lumMod val="50000"/>
                  </a:schemeClr>
                </a:solidFill>
                <a:latin typeface="Avenir" pitchFamily="50" charset="0"/>
              </a:rPr>
              <a:t>LLUVIA DE       EN  </a:t>
            </a:r>
          </a:p>
        </p:txBody>
      </p:sp>
      <p:pic>
        <p:nvPicPr>
          <p:cNvPr id="1026" name="Picture 2" descr="La despoblación rural y las obras pendientes centran la labor del PP en el  Congreso | Diario Sur"/>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1479103" y="3129051"/>
            <a:ext cx="4905238" cy="302647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1028" name="Picture 4" descr="El fantasma de la despoblación se ceba con el interior de España - El Día"/>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6651128" y="3129052"/>
            <a:ext cx="4755472" cy="302789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17" name="Imagen 16">
            <a:extLst>
              <a:ext uri="{FF2B5EF4-FFF2-40B4-BE49-F238E27FC236}">
                <a16:creationId xmlns:a16="http://schemas.microsoft.com/office/drawing/2014/main" id="{724068E8-0F9A-4625-8295-EA7128F6D705}"/>
              </a:ext>
            </a:extLst>
          </p:cNvPr>
          <p:cNvPicPr>
            <a:picLocks noChangeAspect="1"/>
          </p:cNvPicPr>
          <p:nvPr/>
        </p:nvPicPr>
        <p:blipFill>
          <a:blip r:embed="rId6"/>
          <a:stretch>
            <a:fillRect/>
          </a:stretch>
        </p:blipFill>
        <p:spPr>
          <a:xfrm>
            <a:off x="10853697" y="6510932"/>
            <a:ext cx="1080000" cy="194040"/>
          </a:xfrm>
          <a:prstGeom prst="rect">
            <a:avLst/>
          </a:prstGeom>
        </p:spPr>
      </p:pic>
    </p:spTree>
    <p:extLst>
      <p:ext uri="{BB962C8B-B14F-4D97-AF65-F5344CB8AC3E}">
        <p14:creationId xmlns:p14="http://schemas.microsoft.com/office/powerpoint/2010/main" val="267678688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texto 1">
            <a:extLst>
              <a:ext uri="{FF2B5EF4-FFF2-40B4-BE49-F238E27FC236}">
                <a16:creationId xmlns:a16="http://schemas.microsoft.com/office/drawing/2014/main" id="{C8A3C09E-6229-AF44-A30E-01712D5DFFC6}"/>
              </a:ext>
            </a:extLst>
          </p:cNvPr>
          <p:cNvSpPr>
            <a:spLocks noGrp="1"/>
          </p:cNvSpPr>
          <p:nvPr>
            <p:ph type="body" idx="1"/>
          </p:nvPr>
        </p:nvSpPr>
        <p:spPr>
          <a:xfrm>
            <a:off x="1785257" y="3010954"/>
            <a:ext cx="10000343" cy="1093200"/>
          </a:xfrm>
        </p:spPr>
        <p:txBody>
          <a:bodyPr/>
          <a:lstStyle/>
          <a:p>
            <a:pPr marL="0" indent="0">
              <a:buNone/>
            </a:pPr>
            <a:r>
              <a:rPr lang="es-ES" sz="6600" b="1" dirty="0">
                <a:solidFill>
                  <a:schemeClr val="bg1"/>
                </a:solidFill>
                <a:latin typeface="Avenir Black"/>
              </a:rPr>
              <a:t>MAPA MENTAL: </a:t>
            </a:r>
          </a:p>
          <a:p>
            <a:pPr marL="0" indent="0">
              <a:buNone/>
            </a:pPr>
            <a:r>
              <a:rPr lang="es-ES" sz="6600" b="1" dirty="0">
                <a:solidFill>
                  <a:schemeClr val="bg1"/>
                </a:solidFill>
                <a:latin typeface="Avenir Black"/>
              </a:rPr>
              <a:t>LA TRANSICIÓN JUSTA</a:t>
            </a:r>
          </a:p>
        </p:txBody>
      </p:sp>
      <p:grpSp>
        <p:nvGrpSpPr>
          <p:cNvPr id="3" name="Google Shape;686;p41">
            <a:extLst>
              <a:ext uri="{FF2B5EF4-FFF2-40B4-BE49-F238E27FC236}">
                <a16:creationId xmlns:a16="http://schemas.microsoft.com/office/drawing/2014/main" id="{0B03248A-EE98-A248-ADF2-A1B0D0675222}"/>
              </a:ext>
            </a:extLst>
          </p:cNvPr>
          <p:cNvGrpSpPr>
            <a:grpSpLocks noChangeAspect="1"/>
          </p:cNvGrpSpPr>
          <p:nvPr/>
        </p:nvGrpSpPr>
        <p:grpSpPr>
          <a:xfrm>
            <a:off x="2742943" y="1333404"/>
            <a:ext cx="1244090" cy="1244020"/>
            <a:chOff x="1923675" y="1633650"/>
            <a:chExt cx="436000" cy="435975"/>
          </a:xfrm>
        </p:grpSpPr>
        <p:sp>
          <p:nvSpPr>
            <p:cNvPr id="4" name="Google Shape;687;p41">
              <a:extLst>
                <a:ext uri="{FF2B5EF4-FFF2-40B4-BE49-F238E27FC236}">
                  <a16:creationId xmlns:a16="http://schemas.microsoft.com/office/drawing/2014/main" id="{876EEDFA-9ED6-0943-B1A1-F27A3B846FBD}"/>
                </a:ext>
              </a:extLst>
            </p:cNvPr>
            <p:cNvSpPr/>
            <p:nvPr/>
          </p:nvSpPr>
          <p:spPr>
            <a:xfrm>
              <a:off x="2209250" y="1633650"/>
              <a:ext cx="150425" cy="150425"/>
            </a:xfrm>
            <a:custGeom>
              <a:avLst/>
              <a:gdLst/>
              <a:ahLst/>
              <a:cxnLst/>
              <a:rect l="l" t="t" r="r" b="b"/>
              <a:pathLst>
                <a:path w="6017" h="6017" fill="none" extrusionOk="0">
                  <a:moveTo>
                    <a:pt x="5846" y="3605"/>
                  </a:moveTo>
                  <a:lnTo>
                    <a:pt x="2412" y="171"/>
                  </a:lnTo>
                  <a:lnTo>
                    <a:pt x="2412" y="171"/>
                  </a:lnTo>
                  <a:lnTo>
                    <a:pt x="2314" y="98"/>
                  </a:lnTo>
                  <a:lnTo>
                    <a:pt x="2217" y="49"/>
                  </a:lnTo>
                  <a:lnTo>
                    <a:pt x="2095" y="25"/>
                  </a:lnTo>
                  <a:lnTo>
                    <a:pt x="1997" y="1"/>
                  </a:lnTo>
                  <a:lnTo>
                    <a:pt x="1876" y="25"/>
                  </a:lnTo>
                  <a:lnTo>
                    <a:pt x="1778" y="49"/>
                  </a:lnTo>
                  <a:lnTo>
                    <a:pt x="1681" y="98"/>
                  </a:lnTo>
                  <a:lnTo>
                    <a:pt x="1583" y="171"/>
                  </a:lnTo>
                  <a:lnTo>
                    <a:pt x="0" y="1778"/>
                  </a:lnTo>
                  <a:lnTo>
                    <a:pt x="4238" y="6016"/>
                  </a:lnTo>
                  <a:lnTo>
                    <a:pt x="5846" y="4433"/>
                  </a:lnTo>
                  <a:lnTo>
                    <a:pt x="5846" y="4433"/>
                  </a:lnTo>
                  <a:lnTo>
                    <a:pt x="5919" y="4336"/>
                  </a:lnTo>
                  <a:lnTo>
                    <a:pt x="5967" y="4238"/>
                  </a:lnTo>
                  <a:lnTo>
                    <a:pt x="5992" y="4141"/>
                  </a:lnTo>
                  <a:lnTo>
                    <a:pt x="6016" y="4019"/>
                  </a:lnTo>
                  <a:lnTo>
                    <a:pt x="5992" y="3922"/>
                  </a:lnTo>
                  <a:lnTo>
                    <a:pt x="5967" y="3800"/>
                  </a:lnTo>
                  <a:lnTo>
                    <a:pt x="5919" y="3703"/>
                  </a:lnTo>
                  <a:lnTo>
                    <a:pt x="5846" y="3605"/>
                  </a:lnTo>
                  <a:lnTo>
                    <a:pt x="5846" y="3605"/>
                  </a:lnTo>
                  <a:close/>
                </a:path>
              </a:pathLst>
            </a:custGeom>
            <a:noFill/>
            <a:ln w="25400" cap="rnd"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dirty="0"/>
            </a:p>
          </p:txBody>
        </p:sp>
        <p:sp>
          <p:nvSpPr>
            <p:cNvPr id="5" name="Google Shape;688;p41">
              <a:extLst>
                <a:ext uri="{FF2B5EF4-FFF2-40B4-BE49-F238E27FC236}">
                  <a16:creationId xmlns:a16="http://schemas.microsoft.com/office/drawing/2014/main" id="{2E07EEA0-4795-3442-B326-208D58B3E340}"/>
                </a:ext>
              </a:extLst>
            </p:cNvPr>
            <p:cNvSpPr/>
            <p:nvPr/>
          </p:nvSpPr>
          <p:spPr>
            <a:xfrm>
              <a:off x="2019900" y="1757250"/>
              <a:ext cx="261825" cy="261850"/>
            </a:xfrm>
            <a:custGeom>
              <a:avLst/>
              <a:gdLst/>
              <a:ahLst/>
              <a:cxnLst/>
              <a:rect l="l" t="t" r="r" b="b"/>
              <a:pathLst>
                <a:path w="10473" h="10474" fill="none" extrusionOk="0">
                  <a:moveTo>
                    <a:pt x="10473" y="1"/>
                  </a:moveTo>
                  <a:lnTo>
                    <a:pt x="0" y="10473"/>
                  </a:lnTo>
                </a:path>
              </a:pathLst>
            </a:custGeom>
            <a:noFill/>
            <a:ln w="25400" cap="rnd"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dirty="0"/>
            </a:p>
          </p:txBody>
        </p:sp>
        <p:sp>
          <p:nvSpPr>
            <p:cNvPr id="6" name="Google Shape;689;p41">
              <a:extLst>
                <a:ext uri="{FF2B5EF4-FFF2-40B4-BE49-F238E27FC236}">
                  <a16:creationId xmlns:a16="http://schemas.microsoft.com/office/drawing/2014/main" id="{7CEB33D4-C0E6-9245-B3BF-11FC449B28A4}"/>
                </a:ext>
              </a:extLst>
            </p:cNvPr>
            <p:cNvSpPr/>
            <p:nvPr/>
          </p:nvSpPr>
          <p:spPr>
            <a:xfrm>
              <a:off x="1923675" y="1681150"/>
              <a:ext cx="388500" cy="388475"/>
            </a:xfrm>
            <a:custGeom>
              <a:avLst/>
              <a:gdLst/>
              <a:ahLst/>
              <a:cxnLst/>
              <a:rect l="l" t="t" r="r" b="b"/>
              <a:pathLst>
                <a:path w="15540" h="15539" fill="none" extrusionOk="0">
                  <a:moveTo>
                    <a:pt x="11277" y="0"/>
                  </a:moveTo>
                  <a:lnTo>
                    <a:pt x="756" y="10546"/>
                  </a:lnTo>
                  <a:lnTo>
                    <a:pt x="756" y="10546"/>
                  </a:lnTo>
                  <a:lnTo>
                    <a:pt x="683" y="10619"/>
                  </a:lnTo>
                  <a:lnTo>
                    <a:pt x="634" y="10692"/>
                  </a:lnTo>
                  <a:lnTo>
                    <a:pt x="610" y="10765"/>
                  </a:lnTo>
                  <a:lnTo>
                    <a:pt x="585" y="10863"/>
                  </a:lnTo>
                  <a:lnTo>
                    <a:pt x="1" y="14881"/>
                  </a:lnTo>
                  <a:lnTo>
                    <a:pt x="1" y="14881"/>
                  </a:lnTo>
                  <a:lnTo>
                    <a:pt x="1" y="15003"/>
                  </a:lnTo>
                  <a:lnTo>
                    <a:pt x="25" y="15149"/>
                  </a:lnTo>
                  <a:lnTo>
                    <a:pt x="98" y="15271"/>
                  </a:lnTo>
                  <a:lnTo>
                    <a:pt x="171" y="15368"/>
                  </a:lnTo>
                  <a:lnTo>
                    <a:pt x="171" y="15368"/>
                  </a:lnTo>
                  <a:lnTo>
                    <a:pt x="269" y="15441"/>
                  </a:lnTo>
                  <a:lnTo>
                    <a:pt x="366" y="15490"/>
                  </a:lnTo>
                  <a:lnTo>
                    <a:pt x="464" y="15514"/>
                  </a:lnTo>
                  <a:lnTo>
                    <a:pt x="585" y="15539"/>
                  </a:lnTo>
                  <a:lnTo>
                    <a:pt x="585" y="15539"/>
                  </a:lnTo>
                  <a:lnTo>
                    <a:pt x="659" y="15539"/>
                  </a:lnTo>
                  <a:lnTo>
                    <a:pt x="4677" y="14954"/>
                  </a:lnTo>
                  <a:lnTo>
                    <a:pt x="4677" y="14954"/>
                  </a:lnTo>
                  <a:lnTo>
                    <a:pt x="4848" y="14905"/>
                  </a:lnTo>
                  <a:lnTo>
                    <a:pt x="4921" y="14857"/>
                  </a:lnTo>
                  <a:lnTo>
                    <a:pt x="4994" y="14784"/>
                  </a:lnTo>
                  <a:lnTo>
                    <a:pt x="15539" y="4262"/>
                  </a:lnTo>
                </a:path>
              </a:pathLst>
            </a:custGeom>
            <a:noFill/>
            <a:ln w="25400" cap="rnd"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dirty="0"/>
            </a:p>
          </p:txBody>
        </p:sp>
        <p:sp>
          <p:nvSpPr>
            <p:cNvPr id="7" name="Google Shape;690;p41">
              <a:extLst>
                <a:ext uri="{FF2B5EF4-FFF2-40B4-BE49-F238E27FC236}">
                  <a16:creationId xmlns:a16="http://schemas.microsoft.com/office/drawing/2014/main" id="{CAAFB438-B151-704B-8DB4-495152925195}"/>
                </a:ext>
              </a:extLst>
            </p:cNvPr>
            <p:cNvSpPr/>
            <p:nvPr/>
          </p:nvSpPr>
          <p:spPr>
            <a:xfrm>
              <a:off x="1974225" y="1711575"/>
              <a:ext cx="261825" cy="261850"/>
            </a:xfrm>
            <a:custGeom>
              <a:avLst/>
              <a:gdLst/>
              <a:ahLst/>
              <a:cxnLst/>
              <a:rect l="l" t="t" r="r" b="b"/>
              <a:pathLst>
                <a:path w="10473" h="10474" fill="none" extrusionOk="0">
                  <a:moveTo>
                    <a:pt x="0" y="10474"/>
                  </a:moveTo>
                  <a:lnTo>
                    <a:pt x="10473" y="1"/>
                  </a:lnTo>
                </a:path>
              </a:pathLst>
            </a:custGeom>
            <a:noFill/>
            <a:ln w="25400" cap="rnd"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dirty="0"/>
            </a:p>
          </p:txBody>
        </p:sp>
        <p:sp>
          <p:nvSpPr>
            <p:cNvPr id="8" name="Google Shape;691;p41">
              <a:extLst>
                <a:ext uri="{FF2B5EF4-FFF2-40B4-BE49-F238E27FC236}">
                  <a16:creationId xmlns:a16="http://schemas.microsoft.com/office/drawing/2014/main" id="{213D7CFE-C932-F34C-996C-1BD66387AFEA}"/>
                </a:ext>
              </a:extLst>
            </p:cNvPr>
            <p:cNvSpPr/>
            <p:nvPr/>
          </p:nvSpPr>
          <p:spPr>
            <a:xfrm>
              <a:off x="1934650" y="2014200"/>
              <a:ext cx="44475" cy="44475"/>
            </a:xfrm>
            <a:custGeom>
              <a:avLst/>
              <a:gdLst/>
              <a:ahLst/>
              <a:cxnLst/>
              <a:rect l="l" t="t" r="r" b="b"/>
              <a:pathLst>
                <a:path w="1779" h="1779" fill="none" extrusionOk="0">
                  <a:moveTo>
                    <a:pt x="1778" y="1778"/>
                  </a:moveTo>
                  <a:lnTo>
                    <a:pt x="0" y="0"/>
                  </a:lnTo>
                </a:path>
              </a:pathLst>
            </a:custGeom>
            <a:noFill/>
            <a:ln w="25400" cap="rnd"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dirty="0"/>
            </a:p>
          </p:txBody>
        </p:sp>
        <p:sp>
          <p:nvSpPr>
            <p:cNvPr id="9" name="Google Shape;692;p41">
              <a:extLst>
                <a:ext uri="{FF2B5EF4-FFF2-40B4-BE49-F238E27FC236}">
                  <a16:creationId xmlns:a16="http://schemas.microsoft.com/office/drawing/2014/main" id="{37F29491-9D68-DE4F-AD59-63008AFCD535}"/>
                </a:ext>
              </a:extLst>
            </p:cNvPr>
            <p:cNvSpPr/>
            <p:nvPr/>
          </p:nvSpPr>
          <p:spPr>
            <a:xfrm>
              <a:off x="1944375" y="1947225"/>
              <a:ext cx="101725" cy="101700"/>
            </a:xfrm>
            <a:custGeom>
              <a:avLst/>
              <a:gdLst/>
              <a:ahLst/>
              <a:cxnLst/>
              <a:rect l="l" t="t" r="r" b="b"/>
              <a:pathLst>
                <a:path w="4069" h="4068" fill="none" extrusionOk="0">
                  <a:moveTo>
                    <a:pt x="1" y="49"/>
                  </a:moveTo>
                  <a:lnTo>
                    <a:pt x="1" y="49"/>
                  </a:lnTo>
                  <a:lnTo>
                    <a:pt x="25" y="0"/>
                  </a:lnTo>
                  <a:lnTo>
                    <a:pt x="25" y="0"/>
                  </a:lnTo>
                  <a:lnTo>
                    <a:pt x="4068" y="4043"/>
                  </a:lnTo>
                  <a:lnTo>
                    <a:pt x="4068" y="4043"/>
                  </a:lnTo>
                  <a:lnTo>
                    <a:pt x="4068" y="4043"/>
                  </a:lnTo>
                  <a:lnTo>
                    <a:pt x="4020" y="4068"/>
                  </a:lnTo>
                </a:path>
              </a:pathLst>
            </a:custGeom>
            <a:noFill/>
            <a:ln w="25400" cap="rnd"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dirty="0"/>
            </a:p>
          </p:txBody>
        </p:sp>
      </p:grpSp>
      <p:pic>
        <p:nvPicPr>
          <p:cNvPr id="10" name="Imagen 9">
            <a:extLst>
              <a:ext uri="{FF2B5EF4-FFF2-40B4-BE49-F238E27FC236}">
                <a16:creationId xmlns:a16="http://schemas.microsoft.com/office/drawing/2014/main" id="{0D4A1397-4C37-4B5D-9459-50BF8927B536}"/>
              </a:ext>
            </a:extLst>
          </p:cNvPr>
          <p:cNvPicPr>
            <a:picLocks noChangeAspect="1"/>
          </p:cNvPicPr>
          <p:nvPr/>
        </p:nvPicPr>
        <p:blipFill>
          <a:blip r:embed="rId3"/>
          <a:stretch>
            <a:fillRect/>
          </a:stretch>
        </p:blipFill>
        <p:spPr>
          <a:xfrm>
            <a:off x="10853697" y="6510932"/>
            <a:ext cx="1080000" cy="194040"/>
          </a:xfrm>
          <a:prstGeom prst="rect">
            <a:avLst/>
          </a:prstGeom>
        </p:spPr>
      </p:pic>
    </p:spTree>
    <p:extLst>
      <p:ext uri="{BB962C8B-B14F-4D97-AF65-F5344CB8AC3E}">
        <p14:creationId xmlns:p14="http://schemas.microsoft.com/office/powerpoint/2010/main" val="421287881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agen 8">
            <a:extLst>
              <a:ext uri="{FF2B5EF4-FFF2-40B4-BE49-F238E27FC236}">
                <a16:creationId xmlns:a16="http://schemas.microsoft.com/office/drawing/2014/main" id="{AD98E77B-2A40-7D4C-917E-8AF3E2428BE9}"/>
              </a:ext>
            </a:extLst>
          </p:cNvPr>
          <p:cNvPicPr>
            <a:picLocks noChangeAspect="1"/>
          </p:cNvPicPr>
          <p:nvPr/>
        </p:nvPicPr>
        <p:blipFill rotWithShape="1">
          <a:blip r:embed="rId3"/>
          <a:srcRect b="16022"/>
          <a:stretch/>
        </p:blipFill>
        <p:spPr>
          <a:xfrm>
            <a:off x="0" y="0"/>
            <a:ext cx="12192000" cy="6858000"/>
          </a:xfrm>
          <a:prstGeom prst="rect">
            <a:avLst/>
          </a:prstGeom>
        </p:spPr>
      </p:pic>
      <p:sp>
        <p:nvSpPr>
          <p:cNvPr id="10" name="CuadroTexto 9">
            <a:extLst>
              <a:ext uri="{FF2B5EF4-FFF2-40B4-BE49-F238E27FC236}">
                <a16:creationId xmlns:a16="http://schemas.microsoft.com/office/drawing/2014/main" id="{9F575EEB-7A93-6642-9FBC-F3CDA625D23D}"/>
              </a:ext>
            </a:extLst>
          </p:cNvPr>
          <p:cNvSpPr txBox="1"/>
          <p:nvPr/>
        </p:nvSpPr>
        <p:spPr>
          <a:xfrm>
            <a:off x="1193227" y="1126689"/>
            <a:ext cx="10098887" cy="4401205"/>
          </a:xfrm>
          <a:prstGeom prst="rect">
            <a:avLst/>
          </a:prstGeom>
          <a:noFill/>
        </p:spPr>
        <p:txBody>
          <a:bodyPr wrap="square" rtlCol="0">
            <a:spAutoFit/>
          </a:bodyPr>
          <a:lstStyle/>
          <a:p>
            <a:r>
              <a:rPr lang="es-ES" sz="6000" b="1" dirty="0">
                <a:solidFill>
                  <a:srgbClr val="EAEBEE"/>
                </a:solidFill>
                <a:latin typeface="Avenir Black" panose="020B0803020203020204"/>
              </a:rPr>
              <a:t>OBJETIVOS DE APRENDIZAJE</a:t>
            </a:r>
          </a:p>
          <a:p>
            <a:r>
              <a:rPr lang="es-ES" sz="4800" b="1" dirty="0">
                <a:solidFill>
                  <a:srgbClr val="EAEBEE"/>
                </a:solidFill>
                <a:latin typeface="Avenir Black" panose="020B0803020203020204"/>
              </a:rPr>
              <a:t> </a:t>
            </a:r>
          </a:p>
          <a:p>
            <a:r>
              <a:rPr lang="es-ES" sz="4000" b="1" dirty="0">
                <a:solidFill>
                  <a:srgbClr val="EAEBEE"/>
                </a:solidFill>
                <a:latin typeface="Avenir" pitchFamily="50" charset="0"/>
              </a:rPr>
              <a:t>ODS 13 “ACCIÓN POR EL CLIMA”</a:t>
            </a:r>
          </a:p>
          <a:p>
            <a:endParaRPr lang="es-ES" sz="4800" b="1" dirty="0">
              <a:solidFill>
                <a:srgbClr val="EAEBEE"/>
              </a:solidFill>
              <a:latin typeface="Avenir Black" panose="020B0803020203020204"/>
            </a:endParaRPr>
          </a:p>
          <a:p>
            <a:endParaRPr lang="es-ES" sz="2400" dirty="0"/>
          </a:p>
        </p:txBody>
      </p:sp>
      <p:sp>
        <p:nvSpPr>
          <p:cNvPr id="11" name="CuadroTexto 10">
            <a:extLst>
              <a:ext uri="{FF2B5EF4-FFF2-40B4-BE49-F238E27FC236}">
                <a16:creationId xmlns:a16="http://schemas.microsoft.com/office/drawing/2014/main" id="{070FD281-C21A-1844-AF22-832BB6738AED}"/>
              </a:ext>
            </a:extLst>
          </p:cNvPr>
          <p:cNvSpPr txBox="1"/>
          <p:nvPr/>
        </p:nvSpPr>
        <p:spPr>
          <a:xfrm>
            <a:off x="1411706" y="1925053"/>
            <a:ext cx="184731" cy="461665"/>
          </a:xfrm>
          <a:prstGeom prst="rect">
            <a:avLst/>
          </a:prstGeom>
          <a:noFill/>
        </p:spPr>
        <p:txBody>
          <a:bodyPr wrap="none" rtlCol="0">
            <a:spAutoFit/>
          </a:bodyPr>
          <a:lstStyle/>
          <a:p>
            <a:endParaRPr lang="es-ES" sz="2400" dirty="0"/>
          </a:p>
        </p:txBody>
      </p:sp>
      <p:pic>
        <p:nvPicPr>
          <p:cNvPr id="4" name="Imagen 3"/>
          <p:cNvPicPr>
            <a:picLocks noChangeAspect="1"/>
          </p:cNvPicPr>
          <p:nvPr/>
        </p:nvPicPr>
        <p:blipFill>
          <a:blip r:embed="rId4"/>
          <a:stretch>
            <a:fillRect/>
          </a:stretch>
        </p:blipFill>
        <p:spPr>
          <a:xfrm>
            <a:off x="1411706" y="4471283"/>
            <a:ext cx="1440000" cy="1440000"/>
          </a:xfrm>
          <a:prstGeom prst="rect">
            <a:avLst/>
          </a:prstGeom>
        </p:spPr>
      </p:pic>
      <p:pic>
        <p:nvPicPr>
          <p:cNvPr id="7" name="Imagen 6">
            <a:extLst>
              <a:ext uri="{FF2B5EF4-FFF2-40B4-BE49-F238E27FC236}">
                <a16:creationId xmlns:a16="http://schemas.microsoft.com/office/drawing/2014/main" id="{2F446035-E800-4C49-A604-2CD713D23254}"/>
              </a:ext>
            </a:extLst>
          </p:cNvPr>
          <p:cNvPicPr>
            <a:picLocks noChangeAspect="1"/>
          </p:cNvPicPr>
          <p:nvPr/>
        </p:nvPicPr>
        <p:blipFill>
          <a:blip r:embed="rId5"/>
          <a:stretch>
            <a:fillRect/>
          </a:stretch>
        </p:blipFill>
        <p:spPr>
          <a:xfrm>
            <a:off x="10773267" y="6500511"/>
            <a:ext cx="1080000" cy="165659"/>
          </a:xfrm>
          <a:prstGeom prst="rect">
            <a:avLst/>
          </a:prstGeom>
        </p:spPr>
      </p:pic>
    </p:spTree>
    <p:extLst>
      <p:ext uri="{BB962C8B-B14F-4D97-AF65-F5344CB8AC3E}">
        <p14:creationId xmlns:p14="http://schemas.microsoft.com/office/powerpoint/2010/main" val="306095071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a:extLst>
              <a:ext uri="{FF2B5EF4-FFF2-40B4-BE49-F238E27FC236}">
                <a16:creationId xmlns:a16="http://schemas.microsoft.com/office/drawing/2014/main" id="{4D35C3A5-692A-47B9-B0EA-0257255856C8}"/>
              </a:ext>
            </a:extLst>
          </p:cNvPr>
          <p:cNvSpPr/>
          <p:nvPr/>
        </p:nvSpPr>
        <p:spPr>
          <a:xfrm>
            <a:off x="848497" y="5692346"/>
            <a:ext cx="10187494" cy="707886"/>
          </a:xfrm>
          <a:prstGeom prst="rect">
            <a:avLst/>
          </a:prstGeom>
          <a:solidFill>
            <a:srgbClr val="4FA8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3" name="CuadroTexto 2">
            <a:extLst>
              <a:ext uri="{FF2B5EF4-FFF2-40B4-BE49-F238E27FC236}">
                <a16:creationId xmlns:a16="http://schemas.microsoft.com/office/drawing/2014/main" id="{B74166D2-3859-3044-BD40-015A659BD33D}"/>
              </a:ext>
            </a:extLst>
          </p:cNvPr>
          <p:cNvSpPr txBox="1"/>
          <p:nvPr/>
        </p:nvSpPr>
        <p:spPr>
          <a:xfrm>
            <a:off x="1179941" y="808523"/>
            <a:ext cx="10431061" cy="707886"/>
          </a:xfrm>
          <a:prstGeom prst="rect">
            <a:avLst/>
          </a:prstGeom>
          <a:noFill/>
        </p:spPr>
        <p:txBody>
          <a:bodyPr wrap="none" rtlCol="0">
            <a:spAutoFit/>
          </a:bodyPr>
          <a:lstStyle/>
          <a:p>
            <a:r>
              <a:rPr lang="es-ES" sz="4000" b="1" dirty="0">
                <a:latin typeface="Avenir Black"/>
              </a:rPr>
              <a:t>OBJETIVOS DE APRENDIZAJE </a:t>
            </a:r>
            <a:r>
              <a:rPr lang="es-ES" sz="2400" b="1" dirty="0">
                <a:latin typeface="Avenir Black"/>
              </a:rPr>
              <a:t>PARA EL ODS 13 </a:t>
            </a:r>
          </a:p>
        </p:txBody>
      </p:sp>
      <p:sp>
        <p:nvSpPr>
          <p:cNvPr id="4" name="Elipse 3">
            <a:extLst>
              <a:ext uri="{FF2B5EF4-FFF2-40B4-BE49-F238E27FC236}">
                <a16:creationId xmlns:a16="http://schemas.microsoft.com/office/drawing/2014/main" id="{17E59512-A249-8944-AD5A-28161F12CFF6}"/>
              </a:ext>
            </a:extLst>
          </p:cNvPr>
          <p:cNvSpPr/>
          <p:nvPr/>
        </p:nvSpPr>
        <p:spPr>
          <a:xfrm>
            <a:off x="1657350" y="2057174"/>
            <a:ext cx="242888" cy="257175"/>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accent6"/>
              </a:solidFill>
            </a:endParaRPr>
          </a:p>
        </p:txBody>
      </p:sp>
      <p:sp>
        <p:nvSpPr>
          <p:cNvPr id="5" name="Elipse 4">
            <a:extLst>
              <a:ext uri="{FF2B5EF4-FFF2-40B4-BE49-F238E27FC236}">
                <a16:creationId xmlns:a16="http://schemas.microsoft.com/office/drawing/2014/main" id="{4B57E643-B160-4849-8009-1FE3C91F2F4E}"/>
              </a:ext>
            </a:extLst>
          </p:cNvPr>
          <p:cNvSpPr/>
          <p:nvPr/>
        </p:nvSpPr>
        <p:spPr>
          <a:xfrm>
            <a:off x="1621631" y="4373561"/>
            <a:ext cx="242888" cy="25717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accent2"/>
              </a:solidFill>
            </a:endParaRPr>
          </a:p>
        </p:txBody>
      </p:sp>
      <p:sp>
        <p:nvSpPr>
          <p:cNvPr id="6" name="Elipse 5">
            <a:extLst>
              <a:ext uri="{FF2B5EF4-FFF2-40B4-BE49-F238E27FC236}">
                <a16:creationId xmlns:a16="http://schemas.microsoft.com/office/drawing/2014/main" id="{8790B380-AC28-4643-A314-78107FC65CEB}"/>
              </a:ext>
            </a:extLst>
          </p:cNvPr>
          <p:cNvSpPr/>
          <p:nvPr/>
        </p:nvSpPr>
        <p:spPr>
          <a:xfrm>
            <a:off x="1633045" y="3162805"/>
            <a:ext cx="242888" cy="257175"/>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accent2"/>
              </a:solidFill>
            </a:endParaRPr>
          </a:p>
        </p:txBody>
      </p:sp>
      <p:sp>
        <p:nvSpPr>
          <p:cNvPr id="7" name="CuadroTexto 6">
            <a:extLst>
              <a:ext uri="{FF2B5EF4-FFF2-40B4-BE49-F238E27FC236}">
                <a16:creationId xmlns:a16="http://schemas.microsoft.com/office/drawing/2014/main" id="{A86D6F2C-2354-0A4D-AC4F-17BD4629BADE}"/>
              </a:ext>
            </a:extLst>
          </p:cNvPr>
          <p:cNvSpPr txBox="1"/>
          <p:nvPr/>
        </p:nvSpPr>
        <p:spPr>
          <a:xfrm>
            <a:off x="1997090" y="4271963"/>
            <a:ext cx="9017752" cy="1015663"/>
          </a:xfrm>
          <a:prstGeom prst="rect">
            <a:avLst/>
          </a:prstGeom>
          <a:noFill/>
        </p:spPr>
        <p:txBody>
          <a:bodyPr wrap="square" rtlCol="0">
            <a:spAutoFit/>
          </a:bodyPr>
          <a:lstStyle/>
          <a:p>
            <a:r>
              <a:rPr lang="es-ES" sz="2000" dirty="0">
                <a:latin typeface="Avenir Light"/>
              </a:rPr>
              <a:t>El alumnado será capaz de fomentar las políticas públicas para la protección del clima pero teniendo en cuenta el impacto de las decisiones políticas en los diferentes grupos de interés</a:t>
            </a:r>
            <a:r>
              <a:rPr lang="es-ES" sz="2000" dirty="0"/>
              <a:t>. </a:t>
            </a:r>
          </a:p>
        </p:txBody>
      </p:sp>
      <p:sp>
        <p:nvSpPr>
          <p:cNvPr id="8" name="CuadroTexto 7">
            <a:extLst>
              <a:ext uri="{FF2B5EF4-FFF2-40B4-BE49-F238E27FC236}">
                <a16:creationId xmlns:a16="http://schemas.microsoft.com/office/drawing/2014/main" id="{083EA5BD-699B-C640-94C4-438CEA4563A6}"/>
              </a:ext>
            </a:extLst>
          </p:cNvPr>
          <p:cNvSpPr txBox="1"/>
          <p:nvPr/>
        </p:nvSpPr>
        <p:spPr>
          <a:xfrm>
            <a:off x="1997089" y="3072706"/>
            <a:ext cx="9280511" cy="1015663"/>
          </a:xfrm>
          <a:prstGeom prst="rect">
            <a:avLst/>
          </a:prstGeom>
          <a:noFill/>
        </p:spPr>
        <p:txBody>
          <a:bodyPr wrap="square" rtlCol="0">
            <a:spAutoFit/>
          </a:bodyPr>
          <a:lstStyle/>
          <a:p>
            <a:r>
              <a:rPr lang="es-ES" sz="2000" dirty="0">
                <a:latin typeface="Avenir Light"/>
              </a:rPr>
              <a:t>El alumnado será capaz de reconocer que la protección del clima mundial es una tarea esencial de todos y que tenemos que reevaluar nuestra visión del mundo y nuestras conductas diarias a la luz de esto.</a:t>
            </a:r>
          </a:p>
        </p:txBody>
      </p:sp>
      <p:sp>
        <p:nvSpPr>
          <p:cNvPr id="9" name="CuadroTexto 8">
            <a:extLst>
              <a:ext uri="{FF2B5EF4-FFF2-40B4-BE49-F238E27FC236}">
                <a16:creationId xmlns:a16="http://schemas.microsoft.com/office/drawing/2014/main" id="{AA803053-EA0A-044E-A383-764568FE4C99}"/>
              </a:ext>
            </a:extLst>
          </p:cNvPr>
          <p:cNvSpPr txBox="1"/>
          <p:nvPr/>
        </p:nvSpPr>
        <p:spPr>
          <a:xfrm>
            <a:off x="1997089" y="1959174"/>
            <a:ext cx="9379713" cy="1015663"/>
          </a:xfrm>
          <a:prstGeom prst="rect">
            <a:avLst/>
          </a:prstGeom>
          <a:noFill/>
        </p:spPr>
        <p:txBody>
          <a:bodyPr wrap="square" rtlCol="0">
            <a:spAutoFit/>
          </a:bodyPr>
          <a:lstStyle/>
          <a:p>
            <a:r>
              <a:rPr lang="es-ES" sz="2000" dirty="0">
                <a:latin typeface="Avenir Light"/>
              </a:rPr>
              <a:t>El alumnado comprenderá como afecta la transición de los modelos de consumo, producción energética… a diferentes comunidades, especialmente a aquellas más vulnerables. </a:t>
            </a:r>
          </a:p>
        </p:txBody>
      </p:sp>
      <p:sp>
        <p:nvSpPr>
          <p:cNvPr id="10" name="Elipse 9">
            <a:extLst>
              <a:ext uri="{FF2B5EF4-FFF2-40B4-BE49-F238E27FC236}">
                <a16:creationId xmlns:a16="http://schemas.microsoft.com/office/drawing/2014/main" id="{B0E25335-51FD-8548-8C75-27B1689425E0}"/>
              </a:ext>
            </a:extLst>
          </p:cNvPr>
          <p:cNvSpPr/>
          <p:nvPr/>
        </p:nvSpPr>
        <p:spPr>
          <a:xfrm>
            <a:off x="913121" y="5867401"/>
            <a:ext cx="242888" cy="257175"/>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accent6"/>
              </a:solidFill>
            </a:endParaRPr>
          </a:p>
        </p:txBody>
      </p:sp>
      <p:sp>
        <p:nvSpPr>
          <p:cNvPr id="11" name="Elipse 10">
            <a:extLst>
              <a:ext uri="{FF2B5EF4-FFF2-40B4-BE49-F238E27FC236}">
                <a16:creationId xmlns:a16="http://schemas.microsoft.com/office/drawing/2014/main" id="{CF6FA33C-44C2-8D4B-968B-72D3FADCE2AA}"/>
              </a:ext>
            </a:extLst>
          </p:cNvPr>
          <p:cNvSpPr/>
          <p:nvPr/>
        </p:nvSpPr>
        <p:spPr>
          <a:xfrm>
            <a:off x="3984483" y="5867401"/>
            <a:ext cx="242888" cy="257175"/>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accent2"/>
              </a:solidFill>
            </a:endParaRPr>
          </a:p>
        </p:txBody>
      </p:sp>
      <p:sp>
        <p:nvSpPr>
          <p:cNvPr id="12" name="Elipse 11">
            <a:extLst>
              <a:ext uri="{FF2B5EF4-FFF2-40B4-BE49-F238E27FC236}">
                <a16:creationId xmlns:a16="http://schemas.microsoft.com/office/drawing/2014/main" id="{23A69698-EAC3-A848-9051-BD629F18E2C3}"/>
              </a:ext>
            </a:extLst>
          </p:cNvPr>
          <p:cNvSpPr/>
          <p:nvPr/>
        </p:nvSpPr>
        <p:spPr>
          <a:xfrm>
            <a:off x="7622924" y="5855284"/>
            <a:ext cx="242888" cy="25717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solidFill>
                <a:schemeClr val="accent2"/>
              </a:solidFill>
            </a:endParaRPr>
          </a:p>
        </p:txBody>
      </p:sp>
      <p:sp>
        <p:nvSpPr>
          <p:cNvPr id="13" name="CuadroTexto 12">
            <a:extLst>
              <a:ext uri="{FF2B5EF4-FFF2-40B4-BE49-F238E27FC236}">
                <a16:creationId xmlns:a16="http://schemas.microsoft.com/office/drawing/2014/main" id="{DC91D3E5-A6EF-FE47-BB57-C9629B6F14C2}"/>
              </a:ext>
            </a:extLst>
          </p:cNvPr>
          <p:cNvSpPr txBox="1"/>
          <p:nvPr/>
        </p:nvSpPr>
        <p:spPr>
          <a:xfrm>
            <a:off x="1156009" y="5826711"/>
            <a:ext cx="2754152" cy="307777"/>
          </a:xfrm>
          <a:prstGeom prst="rect">
            <a:avLst/>
          </a:prstGeom>
          <a:noFill/>
        </p:spPr>
        <p:txBody>
          <a:bodyPr wrap="none" rtlCol="0">
            <a:spAutoFit/>
          </a:bodyPr>
          <a:lstStyle/>
          <a:p>
            <a:r>
              <a:rPr lang="es-ES" sz="1400" b="1" dirty="0">
                <a:solidFill>
                  <a:schemeClr val="bg1"/>
                </a:solidFill>
                <a:latin typeface="Avenir Light"/>
              </a:rPr>
              <a:t>Objetivos de aprendizaje cognitivo</a:t>
            </a:r>
          </a:p>
        </p:txBody>
      </p:sp>
      <p:sp>
        <p:nvSpPr>
          <p:cNvPr id="14" name="CuadroTexto 13">
            <a:extLst>
              <a:ext uri="{FF2B5EF4-FFF2-40B4-BE49-F238E27FC236}">
                <a16:creationId xmlns:a16="http://schemas.microsoft.com/office/drawing/2014/main" id="{26D3A83E-CB84-2945-9CAD-6D2082A271CA}"/>
              </a:ext>
            </a:extLst>
          </p:cNvPr>
          <p:cNvSpPr txBox="1"/>
          <p:nvPr/>
        </p:nvSpPr>
        <p:spPr>
          <a:xfrm>
            <a:off x="4227371" y="5826710"/>
            <a:ext cx="3394712" cy="307777"/>
          </a:xfrm>
          <a:prstGeom prst="rect">
            <a:avLst/>
          </a:prstGeom>
          <a:noFill/>
        </p:spPr>
        <p:txBody>
          <a:bodyPr wrap="none" rtlCol="0">
            <a:spAutoFit/>
          </a:bodyPr>
          <a:lstStyle/>
          <a:p>
            <a:r>
              <a:rPr lang="es-ES" sz="1400" b="1" dirty="0">
                <a:solidFill>
                  <a:schemeClr val="bg1"/>
                </a:solidFill>
                <a:latin typeface="Avenir Light"/>
              </a:rPr>
              <a:t>Objetivos de aprendizaje socioemocionales</a:t>
            </a:r>
          </a:p>
        </p:txBody>
      </p:sp>
      <p:sp>
        <p:nvSpPr>
          <p:cNvPr id="15" name="CuadroTexto 14">
            <a:extLst>
              <a:ext uri="{FF2B5EF4-FFF2-40B4-BE49-F238E27FC236}">
                <a16:creationId xmlns:a16="http://schemas.microsoft.com/office/drawing/2014/main" id="{4E3B9A38-67C7-FA48-8054-D189C6E033EB}"/>
              </a:ext>
            </a:extLst>
          </p:cNvPr>
          <p:cNvSpPr txBox="1"/>
          <p:nvPr/>
        </p:nvSpPr>
        <p:spPr>
          <a:xfrm>
            <a:off x="7882482" y="5801063"/>
            <a:ext cx="3058786" cy="307777"/>
          </a:xfrm>
          <a:prstGeom prst="rect">
            <a:avLst/>
          </a:prstGeom>
          <a:noFill/>
        </p:spPr>
        <p:txBody>
          <a:bodyPr wrap="none" rtlCol="0">
            <a:spAutoFit/>
          </a:bodyPr>
          <a:lstStyle/>
          <a:p>
            <a:r>
              <a:rPr lang="es-ES" sz="1400" b="1" dirty="0">
                <a:solidFill>
                  <a:schemeClr val="bg1"/>
                </a:solidFill>
                <a:latin typeface="Avenir Light"/>
              </a:rPr>
              <a:t>Objetivos de aprendizaje conductuales</a:t>
            </a:r>
          </a:p>
        </p:txBody>
      </p:sp>
      <p:pic>
        <p:nvPicPr>
          <p:cNvPr id="17" name="Imagen 16">
            <a:extLst>
              <a:ext uri="{FF2B5EF4-FFF2-40B4-BE49-F238E27FC236}">
                <a16:creationId xmlns:a16="http://schemas.microsoft.com/office/drawing/2014/main" id="{6E758981-942C-4C09-9DDA-3BBACBCBE22A}"/>
              </a:ext>
            </a:extLst>
          </p:cNvPr>
          <p:cNvPicPr>
            <a:picLocks noChangeAspect="1"/>
          </p:cNvPicPr>
          <p:nvPr/>
        </p:nvPicPr>
        <p:blipFill>
          <a:blip r:embed="rId3"/>
          <a:stretch>
            <a:fillRect/>
          </a:stretch>
        </p:blipFill>
        <p:spPr>
          <a:xfrm>
            <a:off x="10853697" y="6510932"/>
            <a:ext cx="1080000" cy="194040"/>
          </a:xfrm>
          <a:prstGeom prst="rect">
            <a:avLst/>
          </a:prstGeom>
        </p:spPr>
      </p:pic>
    </p:spTree>
    <p:extLst>
      <p:ext uri="{BB962C8B-B14F-4D97-AF65-F5344CB8AC3E}">
        <p14:creationId xmlns:p14="http://schemas.microsoft.com/office/powerpoint/2010/main" val="355274739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DEC6761-480C-4751-B0F0-E7EB0E52D390}"/>
              </a:ext>
            </a:extLst>
          </p:cNvPr>
          <p:cNvSpPr>
            <a:spLocks noGrp="1"/>
          </p:cNvSpPr>
          <p:nvPr>
            <p:ph type="ctrTitle"/>
          </p:nvPr>
        </p:nvSpPr>
        <p:spPr/>
        <p:txBody>
          <a:bodyPr/>
          <a:lstStyle/>
          <a:p>
            <a:r>
              <a:rPr lang="es-ES" sz="5400" dirty="0">
                <a:solidFill>
                  <a:schemeClr val="tx1"/>
                </a:solidFill>
              </a:rPr>
              <a:t>TRANSICIÓN JUSTA </a:t>
            </a:r>
          </a:p>
        </p:txBody>
      </p:sp>
      <p:sp>
        <p:nvSpPr>
          <p:cNvPr id="3" name="Subtítulo 2">
            <a:extLst>
              <a:ext uri="{FF2B5EF4-FFF2-40B4-BE49-F238E27FC236}">
                <a16:creationId xmlns:a16="http://schemas.microsoft.com/office/drawing/2014/main" id="{D657CF57-6F88-47E2-B1EB-779189C1533A}"/>
              </a:ext>
            </a:extLst>
          </p:cNvPr>
          <p:cNvSpPr>
            <a:spLocks noGrp="1"/>
          </p:cNvSpPr>
          <p:nvPr>
            <p:ph type="subTitle" idx="1"/>
          </p:nvPr>
        </p:nvSpPr>
        <p:spPr>
          <a:xfrm>
            <a:off x="4179237" y="3958055"/>
            <a:ext cx="3833392" cy="1215269"/>
          </a:xfrm>
        </p:spPr>
        <p:txBody>
          <a:bodyPr/>
          <a:lstStyle/>
          <a:p>
            <a:r>
              <a:rPr lang="es-ES" sz="4400" dirty="0">
                <a:solidFill>
                  <a:srgbClr val="7030A0"/>
                </a:solidFill>
                <a:latin typeface="Avenir Light" panose="020B0402020203020204"/>
              </a:rPr>
              <a:t>¿QUÉ ES?</a:t>
            </a:r>
          </a:p>
        </p:txBody>
      </p:sp>
      <p:pic>
        <p:nvPicPr>
          <p:cNvPr id="4" name="Imagen 3">
            <a:extLst>
              <a:ext uri="{FF2B5EF4-FFF2-40B4-BE49-F238E27FC236}">
                <a16:creationId xmlns:a16="http://schemas.microsoft.com/office/drawing/2014/main" id="{6FB192B5-80AA-4E0F-AEE6-53F531B40C5D}"/>
              </a:ext>
            </a:extLst>
          </p:cNvPr>
          <p:cNvPicPr>
            <a:picLocks noChangeAspect="1"/>
          </p:cNvPicPr>
          <p:nvPr/>
        </p:nvPicPr>
        <p:blipFill>
          <a:blip r:embed="rId3"/>
          <a:stretch>
            <a:fillRect/>
          </a:stretch>
        </p:blipFill>
        <p:spPr>
          <a:xfrm>
            <a:off x="10853697" y="6510932"/>
            <a:ext cx="1080000" cy="194040"/>
          </a:xfrm>
          <a:prstGeom prst="rect">
            <a:avLst/>
          </a:prstGeom>
        </p:spPr>
      </p:pic>
    </p:spTree>
    <p:extLst>
      <p:ext uri="{BB962C8B-B14F-4D97-AF65-F5344CB8AC3E}">
        <p14:creationId xmlns:p14="http://schemas.microsoft.com/office/powerpoint/2010/main" val="70472908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5B1D7D08-71CA-2E44-B024-6B8BC009E9F9}"/>
              </a:ext>
            </a:extLst>
          </p:cNvPr>
          <p:cNvSpPr txBox="1"/>
          <p:nvPr/>
        </p:nvSpPr>
        <p:spPr>
          <a:xfrm>
            <a:off x="1235689" y="2080260"/>
            <a:ext cx="10324252" cy="2308324"/>
          </a:xfrm>
          <a:prstGeom prst="rect">
            <a:avLst/>
          </a:prstGeom>
          <a:noFill/>
        </p:spPr>
        <p:txBody>
          <a:bodyPr wrap="square" rtlCol="0">
            <a:spAutoFit/>
          </a:bodyPr>
          <a:lstStyle/>
          <a:p>
            <a:pPr algn="ctr"/>
            <a:r>
              <a:rPr lang="es-ES" sz="2400" dirty="0">
                <a:solidFill>
                  <a:schemeClr val="accent6">
                    <a:lumMod val="50000"/>
                  </a:schemeClr>
                </a:solidFill>
                <a:latin typeface="Avenir" pitchFamily="50" charset="0"/>
              </a:rPr>
              <a:t>Para combatir el cambio climático hay que cambiar muchas cosas en nuestro modelo actual de consumo, energético, de transporte, económico y social. Este cambio beneficiará a unos y perjudicará a otros. </a:t>
            </a:r>
          </a:p>
          <a:p>
            <a:pPr algn="ctr"/>
            <a:endParaRPr lang="es-ES" sz="2400" dirty="0">
              <a:solidFill>
                <a:schemeClr val="accent6">
                  <a:lumMod val="50000"/>
                </a:schemeClr>
              </a:solidFill>
              <a:latin typeface="Avenir" pitchFamily="50" charset="0"/>
            </a:endParaRPr>
          </a:p>
          <a:p>
            <a:pPr algn="ctr"/>
            <a:r>
              <a:rPr lang="es-ES" sz="2400" dirty="0">
                <a:solidFill>
                  <a:schemeClr val="accent6">
                    <a:lumMod val="50000"/>
                  </a:schemeClr>
                </a:solidFill>
                <a:latin typeface="Avenir" pitchFamily="50" charset="0"/>
              </a:rPr>
              <a:t>Una transición justa debe ser </a:t>
            </a:r>
            <a:r>
              <a:rPr lang="es-ES" sz="2400" b="1" dirty="0">
                <a:solidFill>
                  <a:schemeClr val="accent6">
                    <a:lumMod val="50000"/>
                  </a:schemeClr>
                </a:solidFill>
                <a:latin typeface="Avenir" pitchFamily="50" charset="0"/>
              </a:rPr>
              <a:t>inclusiva</a:t>
            </a:r>
            <a:r>
              <a:rPr lang="es-ES" sz="2400" dirty="0">
                <a:solidFill>
                  <a:schemeClr val="accent6">
                    <a:lumMod val="50000"/>
                  </a:schemeClr>
                </a:solidFill>
                <a:latin typeface="Avenir" pitchFamily="50" charset="0"/>
              </a:rPr>
              <a:t> teniendo especialmente en cuenta las necesidades de los perjudicados. </a:t>
            </a:r>
          </a:p>
        </p:txBody>
      </p:sp>
      <p:sp>
        <p:nvSpPr>
          <p:cNvPr id="5" name="CuadroTexto 4">
            <a:extLst>
              <a:ext uri="{FF2B5EF4-FFF2-40B4-BE49-F238E27FC236}">
                <a16:creationId xmlns:a16="http://schemas.microsoft.com/office/drawing/2014/main" id="{BA458219-C1DD-734E-9637-AF5CE0A0D451}"/>
              </a:ext>
            </a:extLst>
          </p:cNvPr>
          <p:cNvSpPr txBox="1"/>
          <p:nvPr/>
        </p:nvSpPr>
        <p:spPr>
          <a:xfrm>
            <a:off x="1361915" y="4881203"/>
            <a:ext cx="9468170" cy="830997"/>
          </a:xfrm>
          <a:prstGeom prst="rect">
            <a:avLst/>
          </a:prstGeom>
          <a:noFill/>
        </p:spPr>
        <p:txBody>
          <a:bodyPr wrap="square" rtlCol="0">
            <a:spAutoFit/>
          </a:bodyPr>
          <a:lstStyle/>
          <a:p>
            <a:pPr algn="ctr"/>
            <a:r>
              <a:rPr lang="es-ES" sz="2400" dirty="0">
                <a:solidFill>
                  <a:schemeClr val="accent6">
                    <a:lumMod val="50000"/>
                  </a:schemeClr>
                </a:solidFill>
                <a:latin typeface="Avenir" pitchFamily="50" charset="0"/>
              </a:rPr>
              <a:t>La transición hacia </a:t>
            </a:r>
            <a:r>
              <a:rPr lang="es-ES" sz="2400" b="1" dirty="0">
                <a:solidFill>
                  <a:schemeClr val="accent6">
                    <a:lumMod val="50000"/>
                  </a:schemeClr>
                </a:solidFill>
                <a:latin typeface="Avenir" pitchFamily="50" charset="0"/>
              </a:rPr>
              <a:t>un modelo económico y social más ecológico </a:t>
            </a:r>
            <a:r>
              <a:rPr lang="es-ES" sz="2400" dirty="0">
                <a:solidFill>
                  <a:schemeClr val="accent6">
                    <a:lumMod val="50000"/>
                  </a:schemeClr>
                </a:solidFill>
                <a:latin typeface="Avenir" pitchFamily="50" charset="0"/>
              </a:rPr>
              <a:t>generará oportunidades de empleo significativas.</a:t>
            </a:r>
          </a:p>
        </p:txBody>
      </p:sp>
      <p:pic>
        <p:nvPicPr>
          <p:cNvPr id="4" name="Imagen 3">
            <a:extLst>
              <a:ext uri="{FF2B5EF4-FFF2-40B4-BE49-F238E27FC236}">
                <a16:creationId xmlns:a16="http://schemas.microsoft.com/office/drawing/2014/main" id="{CA2F3D5F-2C01-421C-9465-C9CAD061DDE3}"/>
              </a:ext>
            </a:extLst>
          </p:cNvPr>
          <p:cNvPicPr>
            <a:picLocks noChangeAspect="1"/>
          </p:cNvPicPr>
          <p:nvPr/>
        </p:nvPicPr>
        <p:blipFill>
          <a:blip r:embed="rId3"/>
          <a:stretch>
            <a:fillRect/>
          </a:stretch>
        </p:blipFill>
        <p:spPr>
          <a:xfrm>
            <a:off x="10853697" y="6510932"/>
            <a:ext cx="1080000" cy="194040"/>
          </a:xfrm>
          <a:prstGeom prst="rect">
            <a:avLst/>
          </a:prstGeom>
        </p:spPr>
      </p:pic>
    </p:spTree>
    <p:extLst>
      <p:ext uri="{BB962C8B-B14F-4D97-AF65-F5344CB8AC3E}">
        <p14:creationId xmlns:p14="http://schemas.microsoft.com/office/powerpoint/2010/main" val="101994889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texto 1">
            <a:extLst>
              <a:ext uri="{FF2B5EF4-FFF2-40B4-BE49-F238E27FC236}">
                <a16:creationId xmlns:a16="http://schemas.microsoft.com/office/drawing/2014/main" id="{5BE5456E-55AF-4E7F-8E1A-407D0D90BE8C}"/>
              </a:ext>
            </a:extLst>
          </p:cNvPr>
          <p:cNvSpPr>
            <a:spLocks noGrp="1"/>
          </p:cNvSpPr>
          <p:nvPr>
            <p:ph type="body" idx="2"/>
          </p:nvPr>
        </p:nvSpPr>
        <p:spPr>
          <a:xfrm>
            <a:off x="6233536" y="1602800"/>
            <a:ext cx="2478400" cy="3652400"/>
          </a:xfrm>
          <a:ln w="15875"/>
        </p:spPr>
        <p:style>
          <a:lnRef idx="2">
            <a:schemeClr val="accent5"/>
          </a:lnRef>
          <a:fillRef idx="1">
            <a:schemeClr val="lt1"/>
          </a:fillRef>
          <a:effectRef idx="0">
            <a:schemeClr val="accent5"/>
          </a:effectRef>
          <a:fontRef idx="minor">
            <a:schemeClr val="dk1"/>
          </a:fontRef>
        </p:style>
        <p:txBody>
          <a:bodyPr anchor="ctr"/>
          <a:lstStyle/>
          <a:p>
            <a:pPr marL="194729" indent="0">
              <a:buNone/>
            </a:pPr>
            <a:r>
              <a:rPr lang="es-ES" sz="2400" dirty="0">
                <a:latin typeface="Avenir Light"/>
              </a:rPr>
              <a:t>¿Qué son los trabajos </a:t>
            </a:r>
            <a:r>
              <a:rPr lang="es-ES" sz="2400" b="1" dirty="0">
                <a:latin typeface="Avenir Light"/>
              </a:rPr>
              <a:t>decentes</a:t>
            </a:r>
            <a:r>
              <a:rPr lang="es-ES" sz="2400" dirty="0">
                <a:latin typeface="Avenir Light"/>
              </a:rPr>
              <a:t>?</a:t>
            </a:r>
          </a:p>
        </p:txBody>
      </p:sp>
      <p:sp>
        <p:nvSpPr>
          <p:cNvPr id="3" name="Marcador de texto 2">
            <a:extLst>
              <a:ext uri="{FF2B5EF4-FFF2-40B4-BE49-F238E27FC236}">
                <a16:creationId xmlns:a16="http://schemas.microsoft.com/office/drawing/2014/main" id="{D3FC325E-4C0C-486B-8F28-49125F2D2A10}"/>
              </a:ext>
            </a:extLst>
          </p:cNvPr>
          <p:cNvSpPr>
            <a:spLocks noGrp="1"/>
          </p:cNvSpPr>
          <p:nvPr>
            <p:ph type="body" idx="3"/>
          </p:nvPr>
        </p:nvSpPr>
        <p:spPr>
          <a:xfrm>
            <a:off x="8915388" y="1602800"/>
            <a:ext cx="2478400" cy="3652400"/>
          </a:xfrm>
          <a:ln w="15875">
            <a:solidFill>
              <a:schemeClr val="accent4"/>
            </a:solidFill>
          </a:ln>
        </p:spPr>
        <p:style>
          <a:lnRef idx="2">
            <a:schemeClr val="dk1"/>
          </a:lnRef>
          <a:fillRef idx="1">
            <a:schemeClr val="lt1"/>
          </a:fillRef>
          <a:effectRef idx="0">
            <a:schemeClr val="dk1"/>
          </a:effectRef>
          <a:fontRef idx="minor">
            <a:schemeClr val="dk1"/>
          </a:fontRef>
        </p:style>
        <p:txBody>
          <a:bodyPr anchor="ctr"/>
          <a:lstStyle/>
          <a:p>
            <a:pPr marL="194729" indent="0">
              <a:buNone/>
            </a:pPr>
            <a:r>
              <a:rPr lang="es-ES" sz="2400" dirty="0">
                <a:latin typeface="Avenir Light"/>
              </a:rPr>
              <a:t>¿Cómo pueden ayudar las </a:t>
            </a:r>
            <a:r>
              <a:rPr lang="es-ES" sz="2400" b="1" dirty="0">
                <a:latin typeface="Avenir Light"/>
              </a:rPr>
              <a:t>políticas energéticas </a:t>
            </a:r>
            <a:r>
              <a:rPr lang="es-ES" sz="2400" dirty="0">
                <a:latin typeface="Avenir Light"/>
              </a:rPr>
              <a:t>a lograr una economía justa y ambientalmente sostenible?</a:t>
            </a:r>
          </a:p>
        </p:txBody>
      </p:sp>
      <p:sp>
        <p:nvSpPr>
          <p:cNvPr id="4" name="Marcador de texto 3">
            <a:extLst>
              <a:ext uri="{FF2B5EF4-FFF2-40B4-BE49-F238E27FC236}">
                <a16:creationId xmlns:a16="http://schemas.microsoft.com/office/drawing/2014/main" id="{2B8839DD-9481-4641-AD07-0D6AAD44DCB9}"/>
              </a:ext>
            </a:extLst>
          </p:cNvPr>
          <p:cNvSpPr>
            <a:spLocks noGrp="1"/>
          </p:cNvSpPr>
          <p:nvPr>
            <p:ph type="body" idx="10"/>
          </p:nvPr>
        </p:nvSpPr>
        <p:spPr>
          <a:xfrm>
            <a:off x="3551684" y="1602800"/>
            <a:ext cx="2478400" cy="3652400"/>
          </a:xfrm>
          <a:ln w="15875">
            <a:solidFill>
              <a:srgbClr val="7030A0"/>
            </a:solidFill>
          </a:ln>
        </p:spPr>
        <p:style>
          <a:lnRef idx="2">
            <a:schemeClr val="accent4"/>
          </a:lnRef>
          <a:fillRef idx="1">
            <a:schemeClr val="lt1"/>
          </a:fillRef>
          <a:effectRef idx="0">
            <a:schemeClr val="accent4"/>
          </a:effectRef>
          <a:fontRef idx="minor">
            <a:schemeClr val="dk1"/>
          </a:fontRef>
        </p:style>
        <p:txBody>
          <a:bodyPr anchor="ctr"/>
          <a:lstStyle/>
          <a:p>
            <a:pPr marL="194729" indent="0">
              <a:buNone/>
            </a:pPr>
            <a:r>
              <a:rPr lang="es-ES" sz="2400" dirty="0">
                <a:latin typeface="Avenir Light"/>
              </a:rPr>
              <a:t>La transición hacia una economía verde, ¿afecta igual a todos los </a:t>
            </a:r>
            <a:r>
              <a:rPr lang="es-ES" sz="2400" b="1" dirty="0">
                <a:latin typeface="Avenir Light"/>
              </a:rPr>
              <a:t>grupos de interés</a:t>
            </a:r>
            <a:r>
              <a:rPr lang="es-ES" sz="2400" dirty="0">
                <a:latin typeface="Avenir Light"/>
              </a:rPr>
              <a:t>?</a:t>
            </a:r>
          </a:p>
          <a:p>
            <a:endParaRPr lang="es-ES" dirty="0"/>
          </a:p>
        </p:txBody>
      </p:sp>
      <p:sp>
        <p:nvSpPr>
          <p:cNvPr id="5" name="Título 4">
            <a:extLst>
              <a:ext uri="{FF2B5EF4-FFF2-40B4-BE49-F238E27FC236}">
                <a16:creationId xmlns:a16="http://schemas.microsoft.com/office/drawing/2014/main" id="{CB0B0E1A-CE07-4B1E-9B5F-50F274C0FDDB}"/>
              </a:ext>
            </a:extLst>
          </p:cNvPr>
          <p:cNvSpPr>
            <a:spLocks noGrp="1"/>
          </p:cNvSpPr>
          <p:nvPr>
            <p:ph type="title"/>
          </p:nvPr>
        </p:nvSpPr>
        <p:spPr>
          <a:xfrm>
            <a:off x="125730" y="576071"/>
            <a:ext cx="3298869" cy="3507200"/>
          </a:xfrm>
        </p:spPr>
        <p:txBody>
          <a:bodyPr/>
          <a:lstStyle/>
          <a:p>
            <a:r>
              <a:rPr lang="es-ES" dirty="0"/>
              <a:t>INVESTIGA</a:t>
            </a:r>
          </a:p>
        </p:txBody>
      </p:sp>
      <p:pic>
        <p:nvPicPr>
          <p:cNvPr id="6" name="Imagen 5">
            <a:extLst>
              <a:ext uri="{FF2B5EF4-FFF2-40B4-BE49-F238E27FC236}">
                <a16:creationId xmlns:a16="http://schemas.microsoft.com/office/drawing/2014/main" id="{CFFB70C8-76C7-496B-B084-408925A2ACEA}"/>
              </a:ext>
            </a:extLst>
          </p:cNvPr>
          <p:cNvPicPr>
            <a:picLocks noChangeAspect="1"/>
          </p:cNvPicPr>
          <p:nvPr/>
        </p:nvPicPr>
        <p:blipFill>
          <a:blip r:embed="rId3"/>
          <a:stretch>
            <a:fillRect/>
          </a:stretch>
        </p:blipFill>
        <p:spPr>
          <a:xfrm>
            <a:off x="10853697" y="6510932"/>
            <a:ext cx="1080000" cy="194040"/>
          </a:xfrm>
          <a:prstGeom prst="rect">
            <a:avLst/>
          </a:prstGeom>
        </p:spPr>
      </p:pic>
      <p:grpSp>
        <p:nvGrpSpPr>
          <p:cNvPr id="7" name="Google Shape;780;p41">
            <a:extLst>
              <a:ext uri="{FF2B5EF4-FFF2-40B4-BE49-F238E27FC236}">
                <a16:creationId xmlns:a16="http://schemas.microsoft.com/office/drawing/2014/main" id="{AF4772DC-0767-482E-B96B-B6AA5AE3154A}"/>
              </a:ext>
            </a:extLst>
          </p:cNvPr>
          <p:cNvGrpSpPr>
            <a:grpSpLocks noChangeAspect="1"/>
          </p:cNvGrpSpPr>
          <p:nvPr/>
        </p:nvGrpSpPr>
        <p:grpSpPr>
          <a:xfrm>
            <a:off x="1148346" y="2761068"/>
            <a:ext cx="778390" cy="794704"/>
            <a:chOff x="3951850" y="2985350"/>
            <a:chExt cx="407950" cy="416500"/>
          </a:xfrm>
        </p:grpSpPr>
        <p:sp>
          <p:nvSpPr>
            <p:cNvPr id="8" name="Google Shape;781;p41">
              <a:extLst>
                <a:ext uri="{FF2B5EF4-FFF2-40B4-BE49-F238E27FC236}">
                  <a16:creationId xmlns:a16="http://schemas.microsoft.com/office/drawing/2014/main" id="{5727ABC4-B9AE-4753-BBD2-77E2A1411FBC}"/>
                </a:ext>
              </a:extLst>
            </p:cNvPr>
            <p:cNvSpPr/>
            <p:nvPr/>
          </p:nvSpPr>
          <p:spPr>
            <a:xfrm>
              <a:off x="3951850" y="2985350"/>
              <a:ext cx="314800" cy="314825"/>
            </a:xfrm>
            <a:custGeom>
              <a:avLst/>
              <a:gdLst/>
              <a:ahLst/>
              <a:cxnLst/>
              <a:rect l="l" t="t" r="r" b="b"/>
              <a:pathLst>
                <a:path w="12592" h="12593" fill="none" extrusionOk="0">
                  <a:moveTo>
                    <a:pt x="6284" y="1"/>
                  </a:moveTo>
                  <a:lnTo>
                    <a:pt x="6284" y="1"/>
                  </a:lnTo>
                  <a:lnTo>
                    <a:pt x="5967" y="25"/>
                  </a:lnTo>
                  <a:lnTo>
                    <a:pt x="5651" y="49"/>
                  </a:lnTo>
                  <a:lnTo>
                    <a:pt x="5334" y="74"/>
                  </a:lnTo>
                  <a:lnTo>
                    <a:pt x="5017" y="147"/>
                  </a:lnTo>
                  <a:lnTo>
                    <a:pt x="4725" y="220"/>
                  </a:lnTo>
                  <a:lnTo>
                    <a:pt x="4433" y="293"/>
                  </a:lnTo>
                  <a:lnTo>
                    <a:pt x="4141" y="390"/>
                  </a:lnTo>
                  <a:lnTo>
                    <a:pt x="3848" y="512"/>
                  </a:lnTo>
                  <a:lnTo>
                    <a:pt x="3556" y="634"/>
                  </a:lnTo>
                  <a:lnTo>
                    <a:pt x="3288" y="780"/>
                  </a:lnTo>
                  <a:lnTo>
                    <a:pt x="3020" y="926"/>
                  </a:lnTo>
                  <a:lnTo>
                    <a:pt x="2777" y="1072"/>
                  </a:lnTo>
                  <a:lnTo>
                    <a:pt x="2290" y="1437"/>
                  </a:lnTo>
                  <a:lnTo>
                    <a:pt x="1851" y="1852"/>
                  </a:lnTo>
                  <a:lnTo>
                    <a:pt x="1437" y="2290"/>
                  </a:lnTo>
                  <a:lnTo>
                    <a:pt x="1072" y="2777"/>
                  </a:lnTo>
                  <a:lnTo>
                    <a:pt x="901" y="3045"/>
                  </a:lnTo>
                  <a:lnTo>
                    <a:pt x="755" y="3313"/>
                  </a:lnTo>
                  <a:lnTo>
                    <a:pt x="609" y="3581"/>
                  </a:lnTo>
                  <a:lnTo>
                    <a:pt x="487" y="3849"/>
                  </a:lnTo>
                  <a:lnTo>
                    <a:pt x="390" y="4141"/>
                  </a:lnTo>
                  <a:lnTo>
                    <a:pt x="292" y="4433"/>
                  </a:lnTo>
                  <a:lnTo>
                    <a:pt x="195" y="4725"/>
                  </a:lnTo>
                  <a:lnTo>
                    <a:pt x="122" y="5042"/>
                  </a:lnTo>
                  <a:lnTo>
                    <a:pt x="73" y="5334"/>
                  </a:lnTo>
                  <a:lnTo>
                    <a:pt x="25" y="5651"/>
                  </a:lnTo>
                  <a:lnTo>
                    <a:pt x="0" y="5968"/>
                  </a:lnTo>
                  <a:lnTo>
                    <a:pt x="0" y="6308"/>
                  </a:lnTo>
                  <a:lnTo>
                    <a:pt x="0" y="6308"/>
                  </a:lnTo>
                  <a:lnTo>
                    <a:pt x="0" y="6625"/>
                  </a:lnTo>
                  <a:lnTo>
                    <a:pt x="25" y="6942"/>
                  </a:lnTo>
                  <a:lnTo>
                    <a:pt x="73" y="7258"/>
                  </a:lnTo>
                  <a:lnTo>
                    <a:pt x="122" y="7575"/>
                  </a:lnTo>
                  <a:lnTo>
                    <a:pt x="195" y="7867"/>
                  </a:lnTo>
                  <a:lnTo>
                    <a:pt x="292" y="8184"/>
                  </a:lnTo>
                  <a:lnTo>
                    <a:pt x="390" y="8476"/>
                  </a:lnTo>
                  <a:lnTo>
                    <a:pt x="487" y="8744"/>
                  </a:lnTo>
                  <a:lnTo>
                    <a:pt x="609" y="9036"/>
                  </a:lnTo>
                  <a:lnTo>
                    <a:pt x="755" y="9304"/>
                  </a:lnTo>
                  <a:lnTo>
                    <a:pt x="901" y="9572"/>
                  </a:lnTo>
                  <a:lnTo>
                    <a:pt x="1072" y="9816"/>
                  </a:lnTo>
                  <a:lnTo>
                    <a:pt x="1437" y="10303"/>
                  </a:lnTo>
                  <a:lnTo>
                    <a:pt x="1851" y="10741"/>
                  </a:lnTo>
                  <a:lnTo>
                    <a:pt x="2290" y="11155"/>
                  </a:lnTo>
                  <a:lnTo>
                    <a:pt x="2777" y="11520"/>
                  </a:lnTo>
                  <a:lnTo>
                    <a:pt x="3020" y="11691"/>
                  </a:lnTo>
                  <a:lnTo>
                    <a:pt x="3288" y="11837"/>
                  </a:lnTo>
                  <a:lnTo>
                    <a:pt x="3556" y="11983"/>
                  </a:lnTo>
                  <a:lnTo>
                    <a:pt x="3848" y="12105"/>
                  </a:lnTo>
                  <a:lnTo>
                    <a:pt x="4141" y="12202"/>
                  </a:lnTo>
                  <a:lnTo>
                    <a:pt x="4433" y="12300"/>
                  </a:lnTo>
                  <a:lnTo>
                    <a:pt x="4725" y="12397"/>
                  </a:lnTo>
                  <a:lnTo>
                    <a:pt x="5017" y="12470"/>
                  </a:lnTo>
                  <a:lnTo>
                    <a:pt x="5334" y="12519"/>
                  </a:lnTo>
                  <a:lnTo>
                    <a:pt x="5651" y="12568"/>
                  </a:lnTo>
                  <a:lnTo>
                    <a:pt x="5967" y="12592"/>
                  </a:lnTo>
                  <a:lnTo>
                    <a:pt x="6284" y="12592"/>
                  </a:lnTo>
                  <a:lnTo>
                    <a:pt x="6284" y="12592"/>
                  </a:lnTo>
                  <a:lnTo>
                    <a:pt x="6625" y="12592"/>
                  </a:lnTo>
                  <a:lnTo>
                    <a:pt x="6941" y="12568"/>
                  </a:lnTo>
                  <a:lnTo>
                    <a:pt x="7258" y="12519"/>
                  </a:lnTo>
                  <a:lnTo>
                    <a:pt x="7550" y="12470"/>
                  </a:lnTo>
                  <a:lnTo>
                    <a:pt x="7867" y="12397"/>
                  </a:lnTo>
                  <a:lnTo>
                    <a:pt x="8159" y="12300"/>
                  </a:lnTo>
                  <a:lnTo>
                    <a:pt x="8451" y="12202"/>
                  </a:lnTo>
                  <a:lnTo>
                    <a:pt x="8744" y="12105"/>
                  </a:lnTo>
                  <a:lnTo>
                    <a:pt x="9012" y="11983"/>
                  </a:lnTo>
                  <a:lnTo>
                    <a:pt x="9279" y="11837"/>
                  </a:lnTo>
                  <a:lnTo>
                    <a:pt x="9547" y="11691"/>
                  </a:lnTo>
                  <a:lnTo>
                    <a:pt x="9815" y="11520"/>
                  </a:lnTo>
                  <a:lnTo>
                    <a:pt x="10302" y="11155"/>
                  </a:lnTo>
                  <a:lnTo>
                    <a:pt x="10741" y="10741"/>
                  </a:lnTo>
                  <a:lnTo>
                    <a:pt x="11155" y="10303"/>
                  </a:lnTo>
                  <a:lnTo>
                    <a:pt x="11520" y="9816"/>
                  </a:lnTo>
                  <a:lnTo>
                    <a:pt x="11666" y="9572"/>
                  </a:lnTo>
                  <a:lnTo>
                    <a:pt x="11812" y="9304"/>
                  </a:lnTo>
                  <a:lnTo>
                    <a:pt x="11958" y="9036"/>
                  </a:lnTo>
                  <a:lnTo>
                    <a:pt x="12080" y="8744"/>
                  </a:lnTo>
                  <a:lnTo>
                    <a:pt x="12202" y="8476"/>
                  </a:lnTo>
                  <a:lnTo>
                    <a:pt x="12299" y="8184"/>
                  </a:lnTo>
                  <a:lnTo>
                    <a:pt x="12397" y="7867"/>
                  </a:lnTo>
                  <a:lnTo>
                    <a:pt x="12446" y="7575"/>
                  </a:lnTo>
                  <a:lnTo>
                    <a:pt x="12519" y="7258"/>
                  </a:lnTo>
                  <a:lnTo>
                    <a:pt x="12543" y="6942"/>
                  </a:lnTo>
                  <a:lnTo>
                    <a:pt x="12567" y="6625"/>
                  </a:lnTo>
                  <a:lnTo>
                    <a:pt x="12592" y="6308"/>
                  </a:lnTo>
                  <a:lnTo>
                    <a:pt x="12592" y="6308"/>
                  </a:lnTo>
                  <a:lnTo>
                    <a:pt x="12567" y="5968"/>
                  </a:lnTo>
                  <a:lnTo>
                    <a:pt x="12543" y="5651"/>
                  </a:lnTo>
                  <a:lnTo>
                    <a:pt x="12519" y="5334"/>
                  </a:lnTo>
                  <a:lnTo>
                    <a:pt x="12446" y="5042"/>
                  </a:lnTo>
                  <a:lnTo>
                    <a:pt x="12397" y="4725"/>
                  </a:lnTo>
                  <a:lnTo>
                    <a:pt x="12299" y="4433"/>
                  </a:lnTo>
                  <a:lnTo>
                    <a:pt x="12202" y="4141"/>
                  </a:lnTo>
                  <a:lnTo>
                    <a:pt x="12080" y="3849"/>
                  </a:lnTo>
                  <a:lnTo>
                    <a:pt x="11958" y="3581"/>
                  </a:lnTo>
                  <a:lnTo>
                    <a:pt x="11812" y="3313"/>
                  </a:lnTo>
                  <a:lnTo>
                    <a:pt x="11666" y="3045"/>
                  </a:lnTo>
                  <a:lnTo>
                    <a:pt x="11520" y="2777"/>
                  </a:lnTo>
                  <a:lnTo>
                    <a:pt x="11155" y="2290"/>
                  </a:lnTo>
                  <a:lnTo>
                    <a:pt x="10741" y="1852"/>
                  </a:lnTo>
                  <a:lnTo>
                    <a:pt x="10302" y="1437"/>
                  </a:lnTo>
                  <a:lnTo>
                    <a:pt x="9815" y="1072"/>
                  </a:lnTo>
                  <a:lnTo>
                    <a:pt x="9547" y="926"/>
                  </a:lnTo>
                  <a:lnTo>
                    <a:pt x="9279" y="780"/>
                  </a:lnTo>
                  <a:lnTo>
                    <a:pt x="9012" y="634"/>
                  </a:lnTo>
                  <a:lnTo>
                    <a:pt x="8744" y="512"/>
                  </a:lnTo>
                  <a:lnTo>
                    <a:pt x="8451" y="390"/>
                  </a:lnTo>
                  <a:lnTo>
                    <a:pt x="8159" y="293"/>
                  </a:lnTo>
                  <a:lnTo>
                    <a:pt x="7867" y="220"/>
                  </a:lnTo>
                  <a:lnTo>
                    <a:pt x="7550" y="147"/>
                  </a:lnTo>
                  <a:lnTo>
                    <a:pt x="7258" y="74"/>
                  </a:lnTo>
                  <a:lnTo>
                    <a:pt x="6941" y="49"/>
                  </a:lnTo>
                  <a:lnTo>
                    <a:pt x="6625" y="25"/>
                  </a:lnTo>
                  <a:lnTo>
                    <a:pt x="6284" y="1"/>
                  </a:lnTo>
                  <a:lnTo>
                    <a:pt x="6284" y="1"/>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9" name="Google Shape;782;p41">
              <a:extLst>
                <a:ext uri="{FF2B5EF4-FFF2-40B4-BE49-F238E27FC236}">
                  <a16:creationId xmlns:a16="http://schemas.microsoft.com/office/drawing/2014/main" id="{136F3DA5-BABB-4B26-A233-F466082BAA74}"/>
                </a:ext>
              </a:extLst>
            </p:cNvPr>
            <p:cNvSpPr/>
            <p:nvPr/>
          </p:nvSpPr>
          <p:spPr>
            <a:xfrm>
              <a:off x="3988375" y="3021875"/>
              <a:ext cx="241750" cy="241750"/>
            </a:xfrm>
            <a:custGeom>
              <a:avLst/>
              <a:gdLst/>
              <a:ahLst/>
              <a:cxnLst/>
              <a:rect l="l" t="t" r="r" b="b"/>
              <a:pathLst>
                <a:path w="9670" h="9670" fill="none" extrusionOk="0">
                  <a:moveTo>
                    <a:pt x="4823" y="1"/>
                  </a:moveTo>
                  <a:lnTo>
                    <a:pt x="4823" y="1"/>
                  </a:lnTo>
                  <a:lnTo>
                    <a:pt x="4336" y="25"/>
                  </a:lnTo>
                  <a:lnTo>
                    <a:pt x="3849" y="98"/>
                  </a:lnTo>
                  <a:lnTo>
                    <a:pt x="3386" y="220"/>
                  </a:lnTo>
                  <a:lnTo>
                    <a:pt x="2947" y="391"/>
                  </a:lnTo>
                  <a:lnTo>
                    <a:pt x="2533" y="585"/>
                  </a:lnTo>
                  <a:lnTo>
                    <a:pt x="2144" y="829"/>
                  </a:lnTo>
                  <a:lnTo>
                    <a:pt x="1754" y="1121"/>
                  </a:lnTo>
                  <a:lnTo>
                    <a:pt x="1413" y="1438"/>
                  </a:lnTo>
                  <a:lnTo>
                    <a:pt x="1096" y="1779"/>
                  </a:lnTo>
                  <a:lnTo>
                    <a:pt x="829" y="2144"/>
                  </a:lnTo>
                  <a:lnTo>
                    <a:pt x="585" y="2534"/>
                  </a:lnTo>
                  <a:lnTo>
                    <a:pt x="390" y="2972"/>
                  </a:lnTo>
                  <a:lnTo>
                    <a:pt x="220" y="3411"/>
                  </a:lnTo>
                  <a:lnTo>
                    <a:pt x="98" y="3873"/>
                  </a:lnTo>
                  <a:lnTo>
                    <a:pt x="25" y="4336"/>
                  </a:lnTo>
                  <a:lnTo>
                    <a:pt x="1" y="4847"/>
                  </a:lnTo>
                  <a:lnTo>
                    <a:pt x="1" y="4847"/>
                  </a:lnTo>
                  <a:lnTo>
                    <a:pt x="25" y="5335"/>
                  </a:lnTo>
                  <a:lnTo>
                    <a:pt x="98" y="5822"/>
                  </a:lnTo>
                  <a:lnTo>
                    <a:pt x="220" y="6284"/>
                  </a:lnTo>
                  <a:lnTo>
                    <a:pt x="390" y="6723"/>
                  </a:lnTo>
                  <a:lnTo>
                    <a:pt x="585" y="7137"/>
                  </a:lnTo>
                  <a:lnTo>
                    <a:pt x="829" y="7527"/>
                  </a:lnTo>
                  <a:lnTo>
                    <a:pt x="1096" y="7916"/>
                  </a:lnTo>
                  <a:lnTo>
                    <a:pt x="1413" y="8257"/>
                  </a:lnTo>
                  <a:lnTo>
                    <a:pt x="1754" y="8574"/>
                  </a:lnTo>
                  <a:lnTo>
                    <a:pt x="2144" y="8842"/>
                  </a:lnTo>
                  <a:lnTo>
                    <a:pt x="2533" y="9085"/>
                  </a:lnTo>
                  <a:lnTo>
                    <a:pt x="2947" y="9280"/>
                  </a:lnTo>
                  <a:lnTo>
                    <a:pt x="3386" y="9451"/>
                  </a:lnTo>
                  <a:lnTo>
                    <a:pt x="3849" y="9572"/>
                  </a:lnTo>
                  <a:lnTo>
                    <a:pt x="4336" y="9645"/>
                  </a:lnTo>
                  <a:lnTo>
                    <a:pt x="4823" y="9670"/>
                  </a:lnTo>
                  <a:lnTo>
                    <a:pt x="4823" y="9670"/>
                  </a:lnTo>
                  <a:lnTo>
                    <a:pt x="5334" y="9645"/>
                  </a:lnTo>
                  <a:lnTo>
                    <a:pt x="5797" y="9572"/>
                  </a:lnTo>
                  <a:lnTo>
                    <a:pt x="6260" y="9451"/>
                  </a:lnTo>
                  <a:lnTo>
                    <a:pt x="6698" y="9280"/>
                  </a:lnTo>
                  <a:lnTo>
                    <a:pt x="7136" y="9085"/>
                  </a:lnTo>
                  <a:lnTo>
                    <a:pt x="7526" y="8842"/>
                  </a:lnTo>
                  <a:lnTo>
                    <a:pt x="7892" y="8574"/>
                  </a:lnTo>
                  <a:lnTo>
                    <a:pt x="8232" y="8257"/>
                  </a:lnTo>
                  <a:lnTo>
                    <a:pt x="8549" y="7916"/>
                  </a:lnTo>
                  <a:lnTo>
                    <a:pt x="8841" y="7527"/>
                  </a:lnTo>
                  <a:lnTo>
                    <a:pt x="9085" y="7137"/>
                  </a:lnTo>
                  <a:lnTo>
                    <a:pt x="9280" y="6723"/>
                  </a:lnTo>
                  <a:lnTo>
                    <a:pt x="9450" y="6284"/>
                  </a:lnTo>
                  <a:lnTo>
                    <a:pt x="9572" y="5822"/>
                  </a:lnTo>
                  <a:lnTo>
                    <a:pt x="9645" y="5335"/>
                  </a:lnTo>
                  <a:lnTo>
                    <a:pt x="9669" y="4847"/>
                  </a:lnTo>
                  <a:lnTo>
                    <a:pt x="9669" y="4847"/>
                  </a:lnTo>
                  <a:lnTo>
                    <a:pt x="9645" y="4336"/>
                  </a:lnTo>
                  <a:lnTo>
                    <a:pt x="9572" y="3873"/>
                  </a:lnTo>
                  <a:lnTo>
                    <a:pt x="9450" y="3411"/>
                  </a:lnTo>
                  <a:lnTo>
                    <a:pt x="9280" y="2972"/>
                  </a:lnTo>
                  <a:lnTo>
                    <a:pt x="9085" y="2534"/>
                  </a:lnTo>
                  <a:lnTo>
                    <a:pt x="8841" y="2144"/>
                  </a:lnTo>
                  <a:lnTo>
                    <a:pt x="8549" y="1779"/>
                  </a:lnTo>
                  <a:lnTo>
                    <a:pt x="8232" y="1438"/>
                  </a:lnTo>
                  <a:lnTo>
                    <a:pt x="7892" y="1121"/>
                  </a:lnTo>
                  <a:lnTo>
                    <a:pt x="7526" y="829"/>
                  </a:lnTo>
                  <a:lnTo>
                    <a:pt x="7136" y="585"/>
                  </a:lnTo>
                  <a:lnTo>
                    <a:pt x="6698" y="391"/>
                  </a:lnTo>
                  <a:lnTo>
                    <a:pt x="6260" y="220"/>
                  </a:lnTo>
                  <a:lnTo>
                    <a:pt x="5797" y="98"/>
                  </a:lnTo>
                  <a:lnTo>
                    <a:pt x="5334" y="25"/>
                  </a:lnTo>
                  <a:lnTo>
                    <a:pt x="4823" y="1"/>
                  </a:lnTo>
                  <a:lnTo>
                    <a:pt x="4823" y="1"/>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0" name="Google Shape;783;p41">
              <a:extLst>
                <a:ext uri="{FF2B5EF4-FFF2-40B4-BE49-F238E27FC236}">
                  <a16:creationId xmlns:a16="http://schemas.microsoft.com/office/drawing/2014/main" id="{9449F4C8-EB11-4F32-9724-D3959DA93BF2}"/>
                </a:ext>
              </a:extLst>
            </p:cNvPr>
            <p:cNvSpPr/>
            <p:nvPr/>
          </p:nvSpPr>
          <p:spPr>
            <a:xfrm>
              <a:off x="4024300" y="3058425"/>
              <a:ext cx="84650" cy="84650"/>
            </a:xfrm>
            <a:custGeom>
              <a:avLst/>
              <a:gdLst/>
              <a:ahLst/>
              <a:cxnLst/>
              <a:rect l="l" t="t" r="r" b="b"/>
              <a:pathLst>
                <a:path w="3386" h="3386" fill="none" extrusionOk="0">
                  <a:moveTo>
                    <a:pt x="0" y="3385"/>
                  </a:moveTo>
                  <a:lnTo>
                    <a:pt x="0" y="3385"/>
                  </a:lnTo>
                  <a:lnTo>
                    <a:pt x="25" y="3020"/>
                  </a:lnTo>
                  <a:lnTo>
                    <a:pt x="74" y="2704"/>
                  </a:lnTo>
                  <a:lnTo>
                    <a:pt x="147" y="2363"/>
                  </a:lnTo>
                  <a:lnTo>
                    <a:pt x="268" y="2070"/>
                  </a:lnTo>
                  <a:lnTo>
                    <a:pt x="414" y="1754"/>
                  </a:lnTo>
                  <a:lnTo>
                    <a:pt x="585" y="1486"/>
                  </a:lnTo>
                  <a:lnTo>
                    <a:pt x="780" y="1218"/>
                  </a:lnTo>
                  <a:lnTo>
                    <a:pt x="999" y="974"/>
                  </a:lnTo>
                  <a:lnTo>
                    <a:pt x="1243" y="755"/>
                  </a:lnTo>
                  <a:lnTo>
                    <a:pt x="1510" y="560"/>
                  </a:lnTo>
                  <a:lnTo>
                    <a:pt x="1778" y="390"/>
                  </a:lnTo>
                  <a:lnTo>
                    <a:pt x="2071" y="244"/>
                  </a:lnTo>
                  <a:lnTo>
                    <a:pt x="2387" y="146"/>
                  </a:lnTo>
                  <a:lnTo>
                    <a:pt x="2704" y="49"/>
                  </a:lnTo>
                  <a:lnTo>
                    <a:pt x="3045" y="0"/>
                  </a:lnTo>
                  <a:lnTo>
                    <a:pt x="3386" y="0"/>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1" name="Google Shape;784;p41">
              <a:extLst>
                <a:ext uri="{FF2B5EF4-FFF2-40B4-BE49-F238E27FC236}">
                  <a16:creationId xmlns:a16="http://schemas.microsoft.com/office/drawing/2014/main" id="{A701279B-111B-4C6D-865F-4DD448AAF34F}"/>
                </a:ext>
              </a:extLst>
            </p:cNvPr>
            <p:cNvSpPr/>
            <p:nvPr/>
          </p:nvSpPr>
          <p:spPr>
            <a:xfrm>
              <a:off x="4205750" y="3248375"/>
              <a:ext cx="154050" cy="153475"/>
            </a:xfrm>
            <a:custGeom>
              <a:avLst/>
              <a:gdLst/>
              <a:ahLst/>
              <a:cxnLst/>
              <a:rect l="l" t="t" r="r" b="b"/>
              <a:pathLst>
                <a:path w="6162" h="6139" fill="none" extrusionOk="0">
                  <a:moveTo>
                    <a:pt x="0" y="1024"/>
                  </a:moveTo>
                  <a:lnTo>
                    <a:pt x="4969" y="5992"/>
                  </a:lnTo>
                  <a:lnTo>
                    <a:pt x="4969" y="5992"/>
                  </a:lnTo>
                  <a:lnTo>
                    <a:pt x="5042" y="6041"/>
                  </a:lnTo>
                  <a:lnTo>
                    <a:pt x="5115" y="6090"/>
                  </a:lnTo>
                  <a:lnTo>
                    <a:pt x="5212" y="6114"/>
                  </a:lnTo>
                  <a:lnTo>
                    <a:pt x="5310" y="6138"/>
                  </a:lnTo>
                  <a:lnTo>
                    <a:pt x="5407" y="6114"/>
                  </a:lnTo>
                  <a:lnTo>
                    <a:pt x="5480" y="6090"/>
                  </a:lnTo>
                  <a:lnTo>
                    <a:pt x="5577" y="6041"/>
                  </a:lnTo>
                  <a:lnTo>
                    <a:pt x="5651" y="5992"/>
                  </a:lnTo>
                  <a:lnTo>
                    <a:pt x="6016" y="5627"/>
                  </a:lnTo>
                  <a:lnTo>
                    <a:pt x="6016" y="5627"/>
                  </a:lnTo>
                  <a:lnTo>
                    <a:pt x="6089" y="5554"/>
                  </a:lnTo>
                  <a:lnTo>
                    <a:pt x="6138" y="5456"/>
                  </a:lnTo>
                  <a:lnTo>
                    <a:pt x="6162" y="5359"/>
                  </a:lnTo>
                  <a:lnTo>
                    <a:pt x="6162" y="5286"/>
                  </a:lnTo>
                  <a:lnTo>
                    <a:pt x="6162" y="5188"/>
                  </a:lnTo>
                  <a:lnTo>
                    <a:pt x="6138" y="5091"/>
                  </a:lnTo>
                  <a:lnTo>
                    <a:pt x="6089" y="5018"/>
                  </a:lnTo>
                  <a:lnTo>
                    <a:pt x="6016" y="4921"/>
                  </a:lnTo>
                  <a:lnTo>
                    <a:pt x="1072" y="1"/>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grpSp>
    </p:spTree>
    <p:extLst>
      <p:ext uri="{BB962C8B-B14F-4D97-AF65-F5344CB8AC3E}">
        <p14:creationId xmlns:p14="http://schemas.microsoft.com/office/powerpoint/2010/main" val="268114030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6B0C3517-6E2D-E845-8406-9AD14951CA75}"/>
              </a:ext>
            </a:extLst>
          </p:cNvPr>
          <p:cNvSpPr txBox="1"/>
          <p:nvPr/>
        </p:nvSpPr>
        <p:spPr>
          <a:xfrm>
            <a:off x="1121388" y="709030"/>
            <a:ext cx="8778365" cy="769441"/>
          </a:xfrm>
          <a:prstGeom prst="rect">
            <a:avLst/>
          </a:prstGeom>
          <a:noFill/>
        </p:spPr>
        <p:txBody>
          <a:bodyPr wrap="none" rtlCol="0">
            <a:spAutoFit/>
          </a:bodyPr>
          <a:lstStyle/>
          <a:p>
            <a:r>
              <a:rPr lang="es-ES" sz="4400" b="1" dirty="0">
                <a:latin typeface="Avenir Black"/>
              </a:rPr>
              <a:t>INVERSIONES </a:t>
            </a:r>
            <a:r>
              <a:rPr lang="es-ES" sz="2800" b="1" dirty="0">
                <a:latin typeface="Avenir Black"/>
              </a:rPr>
              <a:t>PARA TRANSICIÓN JUSTA</a:t>
            </a:r>
            <a:endParaRPr lang="es-ES" sz="3600" b="1" dirty="0">
              <a:latin typeface="Avenir Black"/>
            </a:endParaRPr>
          </a:p>
        </p:txBody>
      </p:sp>
      <p:sp>
        <p:nvSpPr>
          <p:cNvPr id="6" name="CuadroTexto 5">
            <a:extLst>
              <a:ext uri="{FF2B5EF4-FFF2-40B4-BE49-F238E27FC236}">
                <a16:creationId xmlns:a16="http://schemas.microsoft.com/office/drawing/2014/main" id="{00F96899-9EF9-7D42-B91F-71E6F514C6C7}"/>
              </a:ext>
            </a:extLst>
          </p:cNvPr>
          <p:cNvSpPr txBox="1"/>
          <p:nvPr/>
        </p:nvSpPr>
        <p:spPr>
          <a:xfrm>
            <a:off x="1322913" y="1812152"/>
            <a:ext cx="8855859" cy="1200329"/>
          </a:xfrm>
          <a:prstGeom prst="rect">
            <a:avLst/>
          </a:prstGeom>
          <a:ln>
            <a:solidFill>
              <a:schemeClr val="accent2">
                <a:lumMod val="60000"/>
                <a:lumOff val="40000"/>
              </a:schemeClr>
            </a:solidFill>
          </a:ln>
          <a:effectLst>
            <a:outerShdw blurRad="50800" dist="38100" dir="5400000" algn="t"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wrap="square" rtlCol="0">
            <a:spAutoFit/>
          </a:bodyPr>
          <a:lstStyle/>
          <a:p>
            <a:endParaRPr lang="es-ES" dirty="0"/>
          </a:p>
          <a:p>
            <a:r>
              <a:rPr lang="es-ES" dirty="0">
                <a:latin typeface="Avenir Light"/>
              </a:rPr>
              <a:t>En 2020, la </a:t>
            </a:r>
            <a:r>
              <a:rPr lang="es-ES" b="1" dirty="0">
                <a:latin typeface="Avenir Light"/>
              </a:rPr>
              <a:t>Unión Europea </a:t>
            </a:r>
            <a:r>
              <a:rPr lang="es-ES" dirty="0">
                <a:latin typeface="Avenir Light"/>
              </a:rPr>
              <a:t>ha aprobado un fondo de 7.500 millones de euros para favorecer la transición justa en todos los países miembros. </a:t>
            </a:r>
          </a:p>
          <a:p>
            <a:endParaRPr lang="es-ES" dirty="0"/>
          </a:p>
        </p:txBody>
      </p:sp>
      <p:sp>
        <p:nvSpPr>
          <p:cNvPr id="11" name="CuadroTexto 10">
            <a:extLst>
              <a:ext uri="{FF2B5EF4-FFF2-40B4-BE49-F238E27FC236}">
                <a16:creationId xmlns:a16="http://schemas.microsoft.com/office/drawing/2014/main" id="{00F96899-9EF9-7D42-B91F-71E6F514C6C7}"/>
              </a:ext>
            </a:extLst>
          </p:cNvPr>
          <p:cNvSpPr txBox="1"/>
          <p:nvPr/>
        </p:nvSpPr>
        <p:spPr>
          <a:xfrm>
            <a:off x="1322912" y="3183395"/>
            <a:ext cx="8855859" cy="923330"/>
          </a:xfrm>
          <a:prstGeom prst="rect">
            <a:avLst/>
          </a:prstGeom>
          <a:ln>
            <a:solidFill>
              <a:schemeClr val="accent2">
                <a:lumMod val="40000"/>
                <a:lumOff val="60000"/>
              </a:schemeClr>
            </a:solidFill>
          </a:ln>
          <a:effectLst>
            <a:outerShdw blurRad="50800" dist="38100" dir="5400000" algn="t"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wrap="square" rtlCol="0">
            <a:spAutoFit/>
          </a:bodyPr>
          <a:lstStyle/>
          <a:p>
            <a:endParaRPr lang="es-ES" dirty="0"/>
          </a:p>
          <a:p>
            <a:pPr algn="ctr"/>
            <a:r>
              <a:rPr lang="es-ES" dirty="0">
                <a:latin typeface="Avenir Light"/>
              </a:rPr>
              <a:t>Los ciudadanos UE pueden elegir invertir su dinero en </a:t>
            </a:r>
            <a:r>
              <a:rPr lang="es-ES" b="1" dirty="0">
                <a:latin typeface="Avenir Light"/>
              </a:rPr>
              <a:t>bonos verdes</a:t>
            </a:r>
            <a:r>
              <a:rPr lang="es-ES" dirty="0">
                <a:latin typeface="Avenir Light"/>
              </a:rPr>
              <a:t>.  </a:t>
            </a:r>
          </a:p>
          <a:p>
            <a:endParaRPr lang="es-ES" dirty="0"/>
          </a:p>
        </p:txBody>
      </p:sp>
      <p:sp>
        <p:nvSpPr>
          <p:cNvPr id="13" name="CuadroTexto 12">
            <a:extLst>
              <a:ext uri="{FF2B5EF4-FFF2-40B4-BE49-F238E27FC236}">
                <a16:creationId xmlns:a16="http://schemas.microsoft.com/office/drawing/2014/main" id="{00F96899-9EF9-7D42-B91F-71E6F514C6C7}"/>
              </a:ext>
            </a:extLst>
          </p:cNvPr>
          <p:cNvSpPr txBox="1"/>
          <p:nvPr/>
        </p:nvSpPr>
        <p:spPr>
          <a:xfrm>
            <a:off x="1322911" y="4373359"/>
            <a:ext cx="8855859" cy="1754326"/>
          </a:xfrm>
          <a:prstGeom prst="rect">
            <a:avLst/>
          </a:prstGeom>
          <a:ln>
            <a:solidFill>
              <a:schemeClr val="accent2">
                <a:lumMod val="60000"/>
                <a:lumOff val="40000"/>
              </a:schemeClr>
            </a:solidFill>
          </a:ln>
          <a:effectLst>
            <a:outerShdw blurRad="50800" dist="38100" dir="5400000" algn="t"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wrap="square" rtlCol="0">
            <a:spAutoFit/>
          </a:bodyPr>
          <a:lstStyle/>
          <a:p>
            <a:endParaRPr lang="es-ES" dirty="0"/>
          </a:p>
          <a:p>
            <a:r>
              <a:rPr lang="es-ES" dirty="0">
                <a:latin typeface="Avenir Light"/>
              </a:rPr>
              <a:t>La </a:t>
            </a:r>
            <a:r>
              <a:rPr lang="es-ES" b="1" dirty="0">
                <a:latin typeface="Avenir Light"/>
              </a:rPr>
              <a:t>Organización Internacional del Trabajo (OIT) </a:t>
            </a:r>
            <a:r>
              <a:rPr lang="es-ES" dirty="0">
                <a:latin typeface="Avenir Light"/>
              </a:rPr>
              <a:t>realizó un análisis global para ver qué pasaría con el trabajo si cada país cumple con su plan nacional de reducción de emisiones (NDCs). Descubrieron que, a escala mundial, se crearían 24 millones de puestos de trabajo nuevos y se destruirían 6 millones, la mayoría en sectores como gas, petróleo y carbón. </a:t>
            </a:r>
          </a:p>
          <a:p>
            <a:endParaRPr lang="es-ES" dirty="0"/>
          </a:p>
        </p:txBody>
      </p:sp>
      <p:pic>
        <p:nvPicPr>
          <p:cNvPr id="8" name="Imagen 7">
            <a:extLst>
              <a:ext uri="{FF2B5EF4-FFF2-40B4-BE49-F238E27FC236}">
                <a16:creationId xmlns:a16="http://schemas.microsoft.com/office/drawing/2014/main" id="{701F3D6C-1B38-4790-B4D2-7C1F644BF705}"/>
              </a:ext>
            </a:extLst>
          </p:cNvPr>
          <p:cNvPicPr>
            <a:picLocks noChangeAspect="1"/>
          </p:cNvPicPr>
          <p:nvPr/>
        </p:nvPicPr>
        <p:blipFill>
          <a:blip r:embed="rId3"/>
          <a:stretch>
            <a:fillRect/>
          </a:stretch>
        </p:blipFill>
        <p:spPr>
          <a:xfrm>
            <a:off x="10853697" y="6510932"/>
            <a:ext cx="1080000" cy="194040"/>
          </a:xfrm>
          <a:prstGeom prst="rect">
            <a:avLst/>
          </a:prstGeom>
        </p:spPr>
      </p:pic>
      <p:pic>
        <p:nvPicPr>
          <p:cNvPr id="12" name="Imagen 11"/>
          <p:cNvPicPr>
            <a:picLocks noChangeAspect="1"/>
          </p:cNvPicPr>
          <p:nvPr/>
        </p:nvPicPr>
        <p:blipFill>
          <a:blip r:embed="rId4"/>
          <a:stretch>
            <a:fillRect/>
          </a:stretch>
        </p:blipFill>
        <p:spPr>
          <a:xfrm>
            <a:off x="1533022" y="3222409"/>
            <a:ext cx="960413" cy="802781"/>
          </a:xfrm>
          <a:prstGeom prst="rect">
            <a:avLst/>
          </a:prstGeom>
        </p:spPr>
      </p:pic>
      <p:pic>
        <p:nvPicPr>
          <p:cNvPr id="9" name="Imagen 8">
            <a:extLst>
              <a:ext uri="{FF2B5EF4-FFF2-40B4-BE49-F238E27FC236}">
                <a16:creationId xmlns:a16="http://schemas.microsoft.com/office/drawing/2014/main" id="{F85619FF-1250-944D-9857-085277F03530}"/>
              </a:ext>
            </a:extLst>
          </p:cNvPr>
          <p:cNvPicPr>
            <a:picLocks noChangeAspect="1"/>
          </p:cNvPicPr>
          <p:nvPr/>
        </p:nvPicPr>
        <p:blipFill>
          <a:blip r:embed="rId5"/>
          <a:stretch>
            <a:fillRect/>
          </a:stretch>
        </p:blipFill>
        <p:spPr>
          <a:xfrm flipH="1">
            <a:off x="9730803" y="2622458"/>
            <a:ext cx="2010355" cy="2002682"/>
          </a:xfrm>
          <a:prstGeom prst="rect">
            <a:avLst/>
          </a:prstGeom>
        </p:spPr>
      </p:pic>
    </p:spTree>
    <p:extLst>
      <p:ext uri="{BB962C8B-B14F-4D97-AF65-F5344CB8AC3E}">
        <p14:creationId xmlns:p14="http://schemas.microsoft.com/office/powerpoint/2010/main" val="151517183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DEC6761-480C-4751-B0F0-E7EB0E52D390}"/>
              </a:ext>
            </a:extLst>
          </p:cNvPr>
          <p:cNvSpPr>
            <a:spLocks noGrp="1"/>
          </p:cNvSpPr>
          <p:nvPr>
            <p:ph type="ctrTitle"/>
          </p:nvPr>
        </p:nvSpPr>
        <p:spPr>
          <a:xfrm>
            <a:off x="3337309" y="2161398"/>
            <a:ext cx="5517248" cy="1546400"/>
          </a:xfrm>
        </p:spPr>
        <p:txBody>
          <a:bodyPr/>
          <a:lstStyle/>
          <a:p>
            <a:r>
              <a:rPr lang="es-ES" sz="4400" dirty="0">
                <a:solidFill>
                  <a:schemeClr val="tx1"/>
                </a:solidFill>
              </a:rPr>
              <a:t>OPORTUNIDADES</a:t>
            </a:r>
          </a:p>
        </p:txBody>
      </p:sp>
      <p:sp>
        <p:nvSpPr>
          <p:cNvPr id="3" name="Subtítulo 2">
            <a:extLst>
              <a:ext uri="{FF2B5EF4-FFF2-40B4-BE49-F238E27FC236}">
                <a16:creationId xmlns:a16="http://schemas.microsoft.com/office/drawing/2014/main" id="{D657CF57-6F88-47E2-B1EB-779189C1533A}"/>
              </a:ext>
            </a:extLst>
          </p:cNvPr>
          <p:cNvSpPr>
            <a:spLocks noGrp="1"/>
          </p:cNvSpPr>
          <p:nvPr>
            <p:ph type="subTitle" idx="1"/>
          </p:nvPr>
        </p:nvSpPr>
        <p:spPr>
          <a:xfrm>
            <a:off x="3815682" y="3755155"/>
            <a:ext cx="4560502" cy="1215269"/>
          </a:xfrm>
        </p:spPr>
        <p:txBody>
          <a:bodyPr/>
          <a:lstStyle/>
          <a:p>
            <a:r>
              <a:rPr lang="es-ES" sz="2800" dirty="0">
                <a:solidFill>
                  <a:srgbClr val="7030A0"/>
                </a:solidFill>
              </a:rPr>
              <a:t>TRANSICIÓN JUSTA </a:t>
            </a:r>
          </a:p>
        </p:txBody>
      </p:sp>
      <p:pic>
        <p:nvPicPr>
          <p:cNvPr id="4" name="Imagen 3">
            <a:extLst>
              <a:ext uri="{FF2B5EF4-FFF2-40B4-BE49-F238E27FC236}">
                <a16:creationId xmlns:a16="http://schemas.microsoft.com/office/drawing/2014/main" id="{581249D9-A1FE-4E06-A67F-82707E48F499}"/>
              </a:ext>
            </a:extLst>
          </p:cNvPr>
          <p:cNvPicPr>
            <a:picLocks noChangeAspect="1"/>
          </p:cNvPicPr>
          <p:nvPr/>
        </p:nvPicPr>
        <p:blipFill>
          <a:blip r:embed="rId3"/>
          <a:stretch>
            <a:fillRect/>
          </a:stretch>
        </p:blipFill>
        <p:spPr>
          <a:xfrm>
            <a:off x="10853697" y="6510932"/>
            <a:ext cx="1080000" cy="194040"/>
          </a:xfrm>
          <a:prstGeom prst="rect">
            <a:avLst/>
          </a:prstGeom>
        </p:spPr>
      </p:pic>
    </p:spTree>
    <p:extLst>
      <p:ext uri="{BB962C8B-B14F-4D97-AF65-F5344CB8AC3E}">
        <p14:creationId xmlns:p14="http://schemas.microsoft.com/office/powerpoint/2010/main" val="144686428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E2DFCC"/>
        </a:solidFill>
        <a:effectLst/>
      </p:bgPr>
    </p:bg>
    <p:spTree>
      <p:nvGrpSpPr>
        <p:cNvPr id="1" name=""/>
        <p:cNvGrpSpPr/>
        <p:nvPr/>
      </p:nvGrpSpPr>
      <p:grpSpPr>
        <a:xfrm>
          <a:off x="0" y="0"/>
          <a:ext cx="0" cy="0"/>
          <a:chOff x="0" y="0"/>
          <a:chExt cx="0" cy="0"/>
        </a:xfrm>
      </p:grpSpPr>
      <p:pic>
        <p:nvPicPr>
          <p:cNvPr id="16" name="Imagen 15">
            <a:extLst>
              <a:ext uri="{FF2B5EF4-FFF2-40B4-BE49-F238E27FC236}">
                <a16:creationId xmlns:a16="http://schemas.microsoft.com/office/drawing/2014/main" id="{D20C18AC-BDC9-4260-AAE0-0F337BCD472A}"/>
              </a:ext>
            </a:extLst>
          </p:cNvPr>
          <p:cNvPicPr>
            <a:picLocks noChangeAspect="1"/>
          </p:cNvPicPr>
          <p:nvPr/>
        </p:nvPicPr>
        <p:blipFill rotWithShape="1">
          <a:blip r:embed="rId3">
            <a:extLst>
              <a:ext uri="{BEBA8EAE-BF5A-486C-A8C5-ECC9F3942E4B}">
                <a14:imgProps xmlns:a14="http://schemas.microsoft.com/office/drawing/2010/main">
                  <a14:imgLayer r:embed="rId4">
                    <a14:imgEffect>
                      <a14:saturation sat="66000"/>
                    </a14:imgEffect>
                    <a14:imgEffect>
                      <a14:brightnessContrast contrast="-25000"/>
                    </a14:imgEffect>
                  </a14:imgLayer>
                </a14:imgProps>
              </a:ext>
            </a:extLst>
          </a:blip>
          <a:srcRect t="6991"/>
          <a:stretch/>
        </p:blipFill>
        <p:spPr>
          <a:xfrm>
            <a:off x="6091757" y="3077029"/>
            <a:ext cx="6100243" cy="3809943"/>
          </a:xfrm>
          <a:prstGeom prst="rect">
            <a:avLst/>
          </a:prstGeom>
        </p:spPr>
      </p:pic>
      <p:sp>
        <p:nvSpPr>
          <p:cNvPr id="11" name="CuadroTexto 10">
            <a:extLst>
              <a:ext uri="{FF2B5EF4-FFF2-40B4-BE49-F238E27FC236}">
                <a16:creationId xmlns:a16="http://schemas.microsoft.com/office/drawing/2014/main" id="{50EE312C-0E5A-4E47-883C-9A4E5DCBB054}"/>
              </a:ext>
            </a:extLst>
          </p:cNvPr>
          <p:cNvSpPr txBox="1"/>
          <p:nvPr/>
        </p:nvSpPr>
        <p:spPr>
          <a:xfrm>
            <a:off x="1014563" y="742819"/>
            <a:ext cx="10629833" cy="707886"/>
          </a:xfrm>
          <a:prstGeom prst="rect">
            <a:avLst/>
          </a:prstGeom>
          <a:noFill/>
        </p:spPr>
        <p:txBody>
          <a:bodyPr wrap="none" rtlCol="0">
            <a:spAutoFit/>
          </a:bodyPr>
          <a:lstStyle/>
          <a:p>
            <a:r>
              <a:rPr lang="es-ES" sz="4000" b="1" dirty="0">
                <a:latin typeface="Avenir Black"/>
              </a:rPr>
              <a:t>¿QUÉ IMPLICA UNA TRANSICIÓN JUSTA?</a:t>
            </a:r>
          </a:p>
        </p:txBody>
      </p:sp>
      <p:sp>
        <p:nvSpPr>
          <p:cNvPr id="12" name="CuadroTexto 11">
            <a:extLst>
              <a:ext uri="{FF2B5EF4-FFF2-40B4-BE49-F238E27FC236}">
                <a16:creationId xmlns:a16="http://schemas.microsoft.com/office/drawing/2014/main" id="{69042C8F-2723-4105-A1CF-FC1BE282C8BF}"/>
              </a:ext>
            </a:extLst>
          </p:cNvPr>
          <p:cNvSpPr txBox="1"/>
          <p:nvPr/>
        </p:nvSpPr>
        <p:spPr>
          <a:xfrm>
            <a:off x="2213964" y="1519760"/>
            <a:ext cx="4955461" cy="2185214"/>
          </a:xfrm>
          <a:prstGeom prst="rect">
            <a:avLst/>
          </a:prstGeom>
          <a:solidFill>
            <a:schemeClr val="lt1">
              <a:alpha val="44000"/>
            </a:schemeClr>
          </a:solidFill>
          <a:ln w="6350">
            <a:solidFill>
              <a:srgbClr val="4FA841"/>
            </a:solidFill>
          </a:ln>
        </p:spPr>
        <p:style>
          <a:lnRef idx="2">
            <a:schemeClr val="accent6"/>
          </a:lnRef>
          <a:fillRef idx="1">
            <a:schemeClr val="lt1"/>
          </a:fillRef>
          <a:effectRef idx="0">
            <a:schemeClr val="accent6"/>
          </a:effectRef>
          <a:fontRef idx="minor">
            <a:schemeClr val="dk1"/>
          </a:fontRef>
        </p:style>
        <p:txBody>
          <a:bodyPr wrap="square" rtlCol="0">
            <a:spAutoFit/>
          </a:bodyPr>
          <a:lstStyle/>
          <a:p>
            <a:r>
              <a:rPr lang="es-ES" sz="2800" b="1" dirty="0">
                <a:solidFill>
                  <a:schemeClr val="accent6">
                    <a:lumMod val="50000"/>
                  </a:schemeClr>
                </a:solidFill>
                <a:latin typeface="Avenir Light"/>
              </a:rPr>
              <a:t>ENVERDECIMIENTO DE LA ECONOMÍA</a:t>
            </a:r>
          </a:p>
          <a:p>
            <a:r>
              <a:rPr lang="es-ES" sz="2000" dirty="0">
                <a:latin typeface="Avenir Light"/>
              </a:rPr>
              <a:t>Oportunidades para la generación de </a:t>
            </a:r>
            <a:r>
              <a:rPr lang="es-ES" sz="2000" b="1" dirty="0">
                <a:latin typeface="Avenir Light"/>
              </a:rPr>
              <a:t>nuevos empleos</a:t>
            </a:r>
            <a:r>
              <a:rPr lang="es-ES" sz="2000" dirty="0">
                <a:latin typeface="Avenir Light"/>
              </a:rPr>
              <a:t> y para mejorar en términos de precariedad laboral, dependencia tecnológica y preocupación ambiental y social. </a:t>
            </a:r>
          </a:p>
        </p:txBody>
      </p:sp>
      <p:sp>
        <p:nvSpPr>
          <p:cNvPr id="15" name="CuadroTexto 14">
            <a:extLst>
              <a:ext uri="{FF2B5EF4-FFF2-40B4-BE49-F238E27FC236}">
                <a16:creationId xmlns:a16="http://schemas.microsoft.com/office/drawing/2014/main" id="{362F994B-F568-447B-B07D-8AA17ED5FD3D}"/>
              </a:ext>
            </a:extLst>
          </p:cNvPr>
          <p:cNvSpPr txBox="1"/>
          <p:nvPr/>
        </p:nvSpPr>
        <p:spPr>
          <a:xfrm>
            <a:off x="2237797" y="3890200"/>
            <a:ext cx="4888086" cy="2369880"/>
          </a:xfrm>
          <a:prstGeom prst="rect">
            <a:avLst/>
          </a:prstGeom>
          <a:solidFill>
            <a:schemeClr val="lt1">
              <a:alpha val="58000"/>
            </a:schemeClr>
          </a:solidFill>
          <a:ln w="6350">
            <a:solidFill>
              <a:srgbClr val="57B947"/>
            </a:solidFill>
          </a:ln>
        </p:spPr>
        <p:style>
          <a:lnRef idx="2">
            <a:schemeClr val="accent6"/>
          </a:lnRef>
          <a:fillRef idx="1">
            <a:schemeClr val="lt1"/>
          </a:fillRef>
          <a:effectRef idx="0">
            <a:schemeClr val="accent6"/>
          </a:effectRef>
          <a:fontRef idx="minor">
            <a:schemeClr val="dk1"/>
          </a:fontRef>
        </p:style>
        <p:txBody>
          <a:bodyPr wrap="square" rtlCol="0">
            <a:spAutoFit/>
          </a:bodyPr>
          <a:lstStyle/>
          <a:p>
            <a:r>
              <a:rPr lang="es-ES" sz="2800" b="1" dirty="0">
                <a:solidFill>
                  <a:schemeClr val="accent6">
                    <a:lumMod val="50000"/>
                  </a:schemeClr>
                </a:solidFill>
                <a:latin typeface="Avenir Light"/>
              </a:rPr>
              <a:t>EMPLEO VERDE</a:t>
            </a:r>
          </a:p>
          <a:p>
            <a:r>
              <a:rPr lang="es-ES" sz="2000" dirty="0">
                <a:solidFill>
                  <a:schemeClr val="tx1"/>
                </a:solidFill>
                <a:latin typeface="Avenir Light"/>
              </a:rPr>
              <a:t>Las políticas de fomento del empleo verde deben asimismo garantizar que las </a:t>
            </a:r>
            <a:r>
              <a:rPr lang="es-ES" sz="2000" b="1" dirty="0">
                <a:solidFill>
                  <a:schemeClr val="tx1"/>
                </a:solidFill>
                <a:latin typeface="Avenir Light"/>
              </a:rPr>
              <a:t>mujeres</a:t>
            </a:r>
            <a:r>
              <a:rPr lang="es-ES" sz="2000" dirty="0">
                <a:solidFill>
                  <a:schemeClr val="tx1"/>
                </a:solidFill>
                <a:latin typeface="Avenir Light"/>
              </a:rPr>
              <a:t> puedan aprovechar las oportunidades que brinda la transformación. Mejorar el funcionamiento desde un punto de vista de </a:t>
            </a:r>
            <a:r>
              <a:rPr lang="es-ES" sz="2000" b="1" dirty="0">
                <a:solidFill>
                  <a:schemeClr val="tx1"/>
                </a:solidFill>
                <a:latin typeface="Avenir Light"/>
              </a:rPr>
              <a:t>género</a:t>
            </a:r>
            <a:r>
              <a:rPr lang="es-ES" sz="2000" dirty="0">
                <a:solidFill>
                  <a:schemeClr val="tx1"/>
                </a:solidFill>
                <a:latin typeface="Avenir Light"/>
              </a:rPr>
              <a:t> del mercado laboral.</a:t>
            </a:r>
            <a:endParaRPr lang="es-ES" sz="2000" b="1" dirty="0">
              <a:solidFill>
                <a:schemeClr val="tx1"/>
              </a:solidFill>
              <a:latin typeface="Avenir Light"/>
            </a:endParaRPr>
          </a:p>
        </p:txBody>
      </p:sp>
      <p:pic>
        <p:nvPicPr>
          <p:cNvPr id="24" name="Imagen 23">
            <a:extLst>
              <a:ext uri="{FF2B5EF4-FFF2-40B4-BE49-F238E27FC236}">
                <a16:creationId xmlns:a16="http://schemas.microsoft.com/office/drawing/2014/main" id="{8E944627-E68E-463A-9F9F-B7093BF84064}"/>
              </a:ext>
            </a:extLst>
          </p:cNvPr>
          <p:cNvPicPr>
            <a:picLocks noChangeAspect="1"/>
          </p:cNvPicPr>
          <p:nvPr/>
        </p:nvPicPr>
        <p:blipFill>
          <a:blip r:embed="rId5"/>
          <a:stretch>
            <a:fillRect/>
          </a:stretch>
        </p:blipFill>
        <p:spPr>
          <a:xfrm>
            <a:off x="10853697" y="6510932"/>
            <a:ext cx="1080000" cy="194040"/>
          </a:xfrm>
          <a:prstGeom prst="rect">
            <a:avLst/>
          </a:prstGeom>
        </p:spPr>
      </p:pic>
      <p:sp>
        <p:nvSpPr>
          <p:cNvPr id="4" name="Google Shape;531;p31">
            <a:extLst>
              <a:ext uri="{FF2B5EF4-FFF2-40B4-BE49-F238E27FC236}">
                <a16:creationId xmlns:a16="http://schemas.microsoft.com/office/drawing/2014/main" id="{E318311D-0375-4EDB-B2E2-102A89D65EB5}"/>
              </a:ext>
            </a:extLst>
          </p:cNvPr>
          <p:cNvSpPr/>
          <p:nvPr/>
        </p:nvSpPr>
        <p:spPr>
          <a:xfrm>
            <a:off x="1218060" y="1813633"/>
            <a:ext cx="1069200" cy="1069200"/>
          </a:xfrm>
          <a:prstGeom prst="ellipse">
            <a:avLst/>
          </a:prstGeom>
          <a:solidFill>
            <a:srgbClr val="FFFFFF"/>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s-ES" sz="3200" dirty="0">
                <a:solidFill>
                  <a:srgbClr val="4A5C65"/>
                </a:solidFill>
                <a:latin typeface="Avenir" pitchFamily="50" charset="0"/>
                <a:ea typeface="Lato Black" panose="020F0502020204030203" pitchFamily="34" charset="0"/>
                <a:cs typeface="Lato Black" panose="020F0502020204030203" pitchFamily="34" charset="0"/>
                <a:sym typeface="Lato Light"/>
              </a:rPr>
              <a:t>1º</a:t>
            </a:r>
            <a:endParaRPr lang="es-ES" sz="2400" dirty="0">
              <a:solidFill>
                <a:srgbClr val="4A5C65"/>
              </a:solidFill>
              <a:latin typeface="Avenir" pitchFamily="50" charset="0"/>
              <a:ea typeface="Lato Black" panose="020F0502020204030203" pitchFamily="34" charset="0"/>
              <a:cs typeface="Lato Black" panose="020F0502020204030203" pitchFamily="34" charset="0"/>
              <a:sym typeface="Lato Light"/>
            </a:endParaRPr>
          </a:p>
        </p:txBody>
      </p:sp>
      <p:sp>
        <p:nvSpPr>
          <p:cNvPr id="2" name="Google Shape;529;p31">
            <a:extLst>
              <a:ext uri="{FF2B5EF4-FFF2-40B4-BE49-F238E27FC236}">
                <a16:creationId xmlns:a16="http://schemas.microsoft.com/office/drawing/2014/main" id="{E535A23C-9BD6-40BD-8C7C-524FC9EE2C1C}"/>
              </a:ext>
            </a:extLst>
          </p:cNvPr>
          <p:cNvSpPr/>
          <p:nvPr/>
        </p:nvSpPr>
        <p:spPr>
          <a:xfrm>
            <a:off x="1241167" y="4036579"/>
            <a:ext cx="1069200" cy="1069200"/>
          </a:xfrm>
          <a:prstGeom prst="ellipse">
            <a:avLst/>
          </a:prstGeom>
          <a:solidFill>
            <a:srgbClr val="FFFFFF"/>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3200" dirty="0">
                <a:solidFill>
                  <a:srgbClr val="4A5C65"/>
                </a:solidFill>
                <a:latin typeface="Avenir" pitchFamily="50" charset="0"/>
                <a:ea typeface="Lato Black" panose="020F0502020204030203" pitchFamily="34" charset="0"/>
                <a:cs typeface="Lato Black" panose="020F0502020204030203" pitchFamily="34" charset="0"/>
                <a:sym typeface="Lato Light"/>
              </a:rPr>
              <a:t>2</a:t>
            </a:r>
            <a:r>
              <a:rPr lang="es-ES" sz="3200" dirty="0">
                <a:solidFill>
                  <a:srgbClr val="4A5C65"/>
                </a:solidFill>
                <a:latin typeface="Avenir" pitchFamily="50" charset="0"/>
                <a:ea typeface="Lato Black" panose="020F0502020204030203" pitchFamily="34" charset="0"/>
                <a:cs typeface="Lato Black" panose="020F0502020204030203" pitchFamily="34" charset="0"/>
                <a:sym typeface="Lato Light"/>
              </a:rPr>
              <a:t>º</a:t>
            </a:r>
            <a:endParaRPr sz="3200" dirty="0">
              <a:solidFill>
                <a:srgbClr val="4A5C65"/>
              </a:solidFill>
              <a:latin typeface="Avenir" pitchFamily="50" charset="0"/>
              <a:ea typeface="Lato Black" panose="020F0502020204030203" pitchFamily="34" charset="0"/>
              <a:cs typeface="Lato Black" panose="020F0502020204030203" pitchFamily="34" charset="0"/>
              <a:sym typeface="Lato Light"/>
            </a:endParaRPr>
          </a:p>
        </p:txBody>
      </p:sp>
      <p:cxnSp>
        <p:nvCxnSpPr>
          <p:cNvPr id="9" name="Google Shape;534;p31">
            <a:extLst>
              <a:ext uri="{FF2B5EF4-FFF2-40B4-BE49-F238E27FC236}">
                <a16:creationId xmlns:a16="http://schemas.microsoft.com/office/drawing/2014/main" id="{5879C453-1B1F-4FE3-B018-166BBC957B57}"/>
              </a:ext>
            </a:extLst>
          </p:cNvPr>
          <p:cNvCxnSpPr>
            <a:cxnSpLocks/>
          </p:cNvCxnSpPr>
          <p:nvPr/>
        </p:nvCxnSpPr>
        <p:spPr>
          <a:xfrm flipH="1">
            <a:off x="1467570" y="2873413"/>
            <a:ext cx="435430" cy="1215158"/>
          </a:xfrm>
          <a:prstGeom prst="straightConnector1">
            <a:avLst/>
          </a:prstGeom>
          <a:noFill/>
          <a:ln w="9525" cap="flat" cmpd="sng">
            <a:solidFill>
              <a:srgbClr val="57B947"/>
            </a:solidFill>
            <a:prstDash val="solid"/>
            <a:round/>
            <a:headEnd type="oval" w="med" len="med"/>
            <a:tailEnd type="oval" w="med" len="med"/>
          </a:ln>
        </p:spPr>
      </p:cxnSp>
      <p:cxnSp>
        <p:nvCxnSpPr>
          <p:cNvPr id="10" name="Google Shape;536;p31">
            <a:extLst>
              <a:ext uri="{FF2B5EF4-FFF2-40B4-BE49-F238E27FC236}">
                <a16:creationId xmlns:a16="http://schemas.microsoft.com/office/drawing/2014/main" id="{6097E128-ACCC-4121-B634-F3692F7458D6}"/>
              </a:ext>
            </a:extLst>
          </p:cNvPr>
          <p:cNvCxnSpPr>
            <a:cxnSpLocks/>
          </p:cNvCxnSpPr>
          <p:nvPr/>
        </p:nvCxnSpPr>
        <p:spPr>
          <a:xfrm>
            <a:off x="1685285" y="5105779"/>
            <a:ext cx="294209" cy="1904621"/>
          </a:xfrm>
          <a:prstGeom prst="straightConnector1">
            <a:avLst/>
          </a:prstGeom>
          <a:noFill/>
          <a:ln w="9525" cap="flat" cmpd="sng">
            <a:solidFill>
              <a:srgbClr val="57B947"/>
            </a:solidFill>
            <a:prstDash val="solid"/>
            <a:round/>
            <a:headEnd type="oval" w="med" len="med"/>
            <a:tailEnd type="oval" w="med" len="med"/>
          </a:ln>
        </p:spPr>
      </p:cxnSp>
      <p:cxnSp>
        <p:nvCxnSpPr>
          <p:cNvPr id="8" name="Google Shape;533;p31">
            <a:extLst>
              <a:ext uri="{FF2B5EF4-FFF2-40B4-BE49-F238E27FC236}">
                <a16:creationId xmlns:a16="http://schemas.microsoft.com/office/drawing/2014/main" id="{268E1A58-5ADA-4309-B492-D41ED8A8745C}"/>
              </a:ext>
            </a:extLst>
          </p:cNvPr>
          <p:cNvCxnSpPr>
            <a:cxnSpLocks/>
          </p:cNvCxnSpPr>
          <p:nvPr/>
        </p:nvCxnSpPr>
        <p:spPr>
          <a:xfrm>
            <a:off x="1241167" y="1450705"/>
            <a:ext cx="444118" cy="323996"/>
          </a:xfrm>
          <a:prstGeom prst="straightConnector1">
            <a:avLst/>
          </a:prstGeom>
          <a:noFill/>
          <a:ln w="9525" cap="flat" cmpd="sng">
            <a:solidFill>
              <a:srgbClr val="57B947"/>
            </a:solidFill>
            <a:prstDash val="solid"/>
            <a:round/>
            <a:headEnd type="none" w="med" len="med"/>
            <a:tailEnd type="oval" w="med" len="med"/>
          </a:ln>
        </p:spPr>
      </p:cxnSp>
    </p:spTree>
    <p:extLst>
      <p:ext uri="{BB962C8B-B14F-4D97-AF65-F5344CB8AC3E}">
        <p14:creationId xmlns:p14="http://schemas.microsoft.com/office/powerpoint/2010/main" val="4219044546"/>
      </p:ext>
    </p:extLst>
  </p:cSld>
  <p:clrMapOvr>
    <a:masterClrMapping/>
  </p:clrMapOvr>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2794</TotalTime>
  <Words>4802</Words>
  <Application>Microsoft Office PowerPoint</Application>
  <PresentationFormat>Panorámica</PresentationFormat>
  <Paragraphs>253</Paragraphs>
  <Slides>17</Slides>
  <Notes>17</Notes>
  <HiddenSlides>0</HiddenSlides>
  <MMClips>0</MMClips>
  <ScaleCrop>false</ScaleCrop>
  <HeadingPairs>
    <vt:vector size="6" baseType="variant">
      <vt:variant>
        <vt:lpstr>Fuentes usadas</vt:lpstr>
      </vt:variant>
      <vt:variant>
        <vt:i4>8</vt:i4>
      </vt:variant>
      <vt:variant>
        <vt:lpstr>Tema</vt:lpstr>
      </vt:variant>
      <vt:variant>
        <vt:i4>1</vt:i4>
      </vt:variant>
      <vt:variant>
        <vt:lpstr>Títulos de diapositiva</vt:lpstr>
      </vt:variant>
      <vt:variant>
        <vt:i4>17</vt:i4>
      </vt:variant>
    </vt:vector>
  </HeadingPairs>
  <TitlesOfParts>
    <vt:vector size="26" baseType="lpstr">
      <vt:lpstr>Arial</vt:lpstr>
      <vt:lpstr>Avenir</vt:lpstr>
      <vt:lpstr>Avenir Black</vt:lpstr>
      <vt:lpstr>Avenir Light</vt:lpstr>
      <vt:lpstr>Calibri</vt:lpstr>
      <vt:lpstr>Calibri Light</vt:lpstr>
      <vt:lpstr>Josefin Sans</vt:lpstr>
      <vt:lpstr>Josefin Sans SemiBold</vt:lpstr>
      <vt:lpstr>Tema de Office</vt:lpstr>
      <vt:lpstr>Presentación de PowerPoint</vt:lpstr>
      <vt:lpstr>Presentación de PowerPoint</vt:lpstr>
      <vt:lpstr>Presentación de PowerPoint</vt:lpstr>
      <vt:lpstr>TRANSICIÓN JUSTA </vt:lpstr>
      <vt:lpstr>Presentación de PowerPoint</vt:lpstr>
      <vt:lpstr>INVESTIGA</vt:lpstr>
      <vt:lpstr>Presentación de PowerPoint</vt:lpstr>
      <vt:lpstr>OPORTUNIDADES</vt:lpstr>
      <vt:lpstr>Presentación de PowerPoint</vt:lpstr>
      <vt:lpstr>SECTORES ECONÓMICOS</vt:lpstr>
      <vt:lpstr>Presentación de PowerPoint</vt:lpstr>
      <vt:lpstr>Presentación de PowerPoint</vt:lpstr>
      <vt:lpstr>Presentación de PowerPoint</vt:lpstr>
      <vt:lpstr>Presentación de PowerPoint</vt:lpstr>
      <vt:lpstr>TRANSICIÓN JUSTA </vt:lpstr>
      <vt:lpstr>Presentación de PowerPoint</vt:lpstr>
      <vt:lpstr>Presentación de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Natalia Rodríguez Valls</dc:creator>
  <cp:lastModifiedBy>Olga</cp:lastModifiedBy>
  <cp:revision>138</cp:revision>
  <dcterms:created xsi:type="dcterms:W3CDTF">2019-12-09T08:26:35Z</dcterms:created>
  <dcterms:modified xsi:type="dcterms:W3CDTF">2020-12-23T08:10:28Z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y fmtid="{D5CDD505-2E9C-101B-9397-08002B2CF9AE}" pid="3" name="MSIP_Label_019c027e-33b7-45fc-a572-8ffa5d09ec36_Enabled">
    <vt:lpwstr>true</vt:lpwstr>
  </property>
  <property fmtid="{D5CDD505-2E9C-101B-9397-08002B2CF9AE}" pid="4" name="MSIP_Label_019c027e-33b7-45fc-a572-8ffa5d09ec36_SetDate">
    <vt:lpwstr>2020-10-21T08:43:42Z</vt:lpwstr>
  </property>
  <property fmtid="{D5CDD505-2E9C-101B-9397-08002B2CF9AE}" pid="5" name="MSIP_Label_019c027e-33b7-45fc-a572-8ffa5d09ec36_Method">
    <vt:lpwstr>Standard</vt:lpwstr>
  </property>
  <property fmtid="{D5CDD505-2E9C-101B-9397-08002B2CF9AE}" pid="6" name="MSIP_Label_019c027e-33b7-45fc-a572-8ffa5d09ec36_Name">
    <vt:lpwstr>Internal Use</vt:lpwstr>
  </property>
  <property fmtid="{D5CDD505-2E9C-101B-9397-08002B2CF9AE}" pid="7" name="MSIP_Label_019c027e-33b7-45fc-a572-8ffa5d09ec36_SiteId">
    <vt:lpwstr>031a09bc-a2bf-44df-888e-4e09355b7a24</vt:lpwstr>
  </property>
  <property fmtid="{D5CDD505-2E9C-101B-9397-08002B2CF9AE}" pid="8" name="MSIP_Label_019c027e-33b7-45fc-a572-8ffa5d09ec36_ActionId">
    <vt:lpwstr>e2fbe13a-b270-4ddf-8e0e-8fd53fa7d517</vt:lpwstr>
  </property>
  <property fmtid="{D5CDD505-2E9C-101B-9397-08002B2CF9AE}" pid="9" name="MSIP_Label_019c027e-33b7-45fc-a572-8ffa5d09ec36_ContentBits">
    <vt:lpwstr>2</vt:lpwstr>
  </property>
</Properties>
</file>