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89" r:id="rId1"/>
  </p:sldMasterIdLst>
  <p:notesMasterIdLst>
    <p:notesMasterId r:id="rId16"/>
  </p:notesMasterIdLst>
  <p:sldIdLst>
    <p:sldId id="273" r:id="rId2"/>
    <p:sldId id="274" r:id="rId3"/>
    <p:sldId id="258" r:id="rId4"/>
    <p:sldId id="259" r:id="rId5"/>
    <p:sldId id="275" r:id="rId6"/>
    <p:sldId id="261" r:id="rId7"/>
    <p:sldId id="262" r:id="rId8"/>
    <p:sldId id="263" r:id="rId9"/>
    <p:sldId id="264" r:id="rId10"/>
    <p:sldId id="265" r:id="rId11"/>
    <p:sldId id="266" r:id="rId12"/>
    <p:sldId id="267" r:id="rId13"/>
    <p:sldId id="268" r:id="rId14"/>
    <p:sldId id="269" r:id="rId15"/>
  </p:sldIdLst>
  <p:sldSz cx="9144000" cy="5143500" type="screen16x9"/>
  <p:notesSz cx="6858000" cy="9144000"/>
  <p:embeddedFontLst>
    <p:embeddedFont>
      <p:font typeface="Calibri" panose="020F0502020204030204" pitchFamily="34" charset="0"/>
      <p:regular r:id="rId17"/>
      <p:bold r:id="rId18"/>
      <p:italic r:id="rId19"/>
      <p:boldItalic r:id="rId20"/>
    </p:embeddedFont>
    <p:embeddedFont>
      <p:font typeface="Josefin Sans SemiBold" pitchFamily="2" charset="0"/>
      <p:bold r:id="rId21"/>
    </p:embeddedFont>
    <p:embeddedFont>
      <p:font typeface="Lato" panose="020F0502020204030203" pitchFamily="34" charset="0"/>
      <p:regular r:id="rId22"/>
      <p:bold r:id="rId23"/>
    </p:embeddedFont>
    <p:embeddedFont>
      <p:font typeface="Lato Black" panose="020F0A02020204030203" pitchFamily="34" charset="0"/>
      <p:bold r:id="rId24"/>
      <p:boldItalic r:id="rId25"/>
    </p:embeddedFont>
    <p:embeddedFont>
      <p:font typeface="Lato Light" panose="020F0302020204030203" pitchFamily="34" charset="0"/>
      <p:regular r:id="rId26"/>
      <p:bold r:id="rId27"/>
      <p:italic r:id="rId28"/>
      <p:boldItalic r:id="rId29"/>
    </p:embeddedFont>
    <p:embeddedFont>
      <p:font typeface="Roboto" panose="02000000000000000000" pitchFamily="2" charset="0"/>
      <p:regular r:id="rId30"/>
      <p:bold r:id="rId31"/>
      <p:italic r:id="rId32"/>
      <p:boldItalic r:id="rId33"/>
    </p:embeddedFont>
    <p:embeddedFont>
      <p:font typeface="Roboto Black" panose="02000000000000000000" pitchFamily="2" charset="0"/>
      <p:bold r:id="rId34"/>
      <p:boldItalic r:id="rId35"/>
    </p:embeddedFont>
    <p:embeddedFont>
      <p:font typeface="Roboto Slab" panose="020B0604020202020204" charset="0"/>
      <p:regular r:id="rId36"/>
      <p:bold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2A0D6A4-2C64-4ED5-A370-53ED0F49A152}">
  <a:tblStyle styleId="{F2A0D6A4-2C64-4ED5-A370-53ED0F49A152}"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409" autoAdjust="0"/>
  </p:normalViewPr>
  <p:slideViewPr>
    <p:cSldViewPr snapToGrid="0">
      <p:cViewPr varScale="1">
        <p:scale>
          <a:sx n="138" d="100"/>
          <a:sy n="138" d="100"/>
        </p:scale>
        <p:origin x="102" y="102"/>
      </p:cViewPr>
      <p:guideLst/>
    </p:cSldViewPr>
  </p:slideViewPr>
  <p:notesTextViewPr>
    <p:cViewPr>
      <p:scale>
        <a:sx n="1" d="1"/>
        <a:sy n="1" d="1"/>
      </p:scale>
      <p:origin x="0" y="0"/>
    </p:cViewPr>
  </p:notesTextViewPr>
  <p:notesViewPr>
    <p:cSldViewPr snapToGrid="0">
      <p:cViewPr varScale="1">
        <p:scale>
          <a:sx n="96" d="100"/>
          <a:sy n="96" d="100"/>
        </p:scale>
        <p:origin x="364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5.fntdata"/><Relationship Id="rId34" Type="http://schemas.openxmlformats.org/officeDocument/2006/relationships/font" Target="fonts/font1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font" Target="fonts/font21.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font" Target="fonts/font20.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S" sz="1200" b="0" i="0" u="none" strike="noStrike" cap="none">
                <a:solidFill>
                  <a:srgbClr val="000000"/>
                </a:solidFill>
                <a:latin typeface="Arial"/>
                <a:ea typeface="Arial"/>
                <a:cs typeface="Arial"/>
                <a:sym typeface="Arial"/>
              </a:rPr>
              <a:t>‹Nº›</a:t>
            </a:fld>
            <a:endParaRPr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undp.org/content/undp/es/home/sustainable-development-goals/goal-13-climate-action.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unfccc.int/meetings/paris_nov_2015/meeting/8926.php" TargetMode="External"/><Relationship Id="rId7" Type="http://schemas.openxmlformats.org/officeDocument/2006/relationships/hyperlink" Target="https://es.wikipedia.org/wiki/Sumidero_de_carbono"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es.wikipedia.org/wiki/Efecto_invernadero" TargetMode="External"/><Relationship Id="rId5" Type="http://schemas.openxmlformats.org/officeDocument/2006/relationships/hyperlink" Target="http://unfccc.int/resource/docs/2015/cop21/spa/10a01s.pdf" TargetMode="External"/><Relationship Id="rId4" Type="http://schemas.openxmlformats.org/officeDocument/2006/relationships/hyperlink" Target="https://unfccc.int/"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8ea6N2NS-38"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0IYozXSfHDs"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youtube.com/watch?v=JQHtjT-_c7U&amp;t=436s"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climate.nasa.gov/vital-signs/global-temperatur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4" name="Google Shape;624;p2: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s-ES" sz="1200" dirty="0">
                <a:latin typeface="Lato" panose="020F0502020204030203" pitchFamily="34" charset="0"/>
              </a:rPr>
              <a:t>Amplia información: </a:t>
            </a:r>
            <a:r>
              <a:rPr lang="es-ES" sz="1200" u="sng" dirty="0">
                <a:solidFill>
                  <a:schemeClr val="hlink"/>
                </a:solidFill>
                <a:latin typeface="Lato" panose="020F0502020204030203" pitchFamily="34" charset="0"/>
                <a:hlinkClick r:id="rId3"/>
              </a:rPr>
              <a:t>https://www.undp.org/content/undp/es/home/sustainable-development-goals/goal-13-climate-action.html</a:t>
            </a:r>
            <a:endParaRPr sz="1200" dirty="0">
              <a:latin typeface="Lato" panose="020F0502020204030203" pitchFamily="34" charset="0"/>
            </a:endParaRPr>
          </a:p>
          <a:p>
            <a:pPr marL="0" lvl="0" indent="0" algn="l" rtl="0">
              <a:lnSpc>
                <a:spcPct val="100000"/>
              </a:lnSpc>
              <a:spcBef>
                <a:spcPts val="0"/>
              </a:spcBef>
              <a:spcAft>
                <a:spcPts val="0"/>
              </a:spcAft>
              <a:buClr>
                <a:schemeClr val="dk1"/>
              </a:buClr>
              <a:buSzPts val="1200"/>
              <a:buFont typeface="Calibri"/>
              <a:buNone/>
            </a:pPr>
            <a:endParaRPr dirty="0"/>
          </a:p>
        </p:txBody>
      </p:sp>
      <p:sp>
        <p:nvSpPr>
          <p:cNvPr id="625" name="Google Shape;625;p2: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2</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p12: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8" name="Google Shape;718;p12:notes"/>
          <p:cNvSpPr txBox="1">
            <a:spLocks noGrp="1"/>
          </p:cNvSpPr>
          <p:nvPr>
            <p:ph type="body" idx="1"/>
          </p:nvPr>
        </p:nvSpPr>
        <p:spPr>
          <a:xfrm>
            <a:off x="383459" y="3882965"/>
            <a:ext cx="5931078" cy="360045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r>
              <a:rPr lang="es-ES" b="1" u="sng" dirty="0">
                <a:latin typeface="Lato" panose="020F0502020204030203" pitchFamily="34" charset="0"/>
              </a:rPr>
              <a:t>INFORMACION: </a:t>
            </a:r>
            <a:endParaRPr dirty="0">
              <a:latin typeface="Lato" panose="020F0502020204030203" pitchFamily="34" charset="0"/>
            </a:endParaRPr>
          </a:p>
          <a:p>
            <a:pPr marL="139700" lvl="0" indent="0" algn="l" rtl="0">
              <a:lnSpc>
                <a:spcPct val="100000"/>
              </a:lnSpc>
              <a:spcBef>
                <a:spcPts val="0"/>
              </a:spcBef>
              <a:spcAft>
                <a:spcPts val="0"/>
              </a:spcAft>
              <a:buSzPts val="1400"/>
              <a:buNone/>
            </a:pPr>
            <a:r>
              <a:rPr lang="es-ES" dirty="0">
                <a:latin typeface="Lato" panose="020F0502020204030203" pitchFamily="34" charset="0"/>
              </a:rPr>
              <a:t>En la </a:t>
            </a:r>
            <a:r>
              <a:rPr lang="es-ES" u="sng" dirty="0">
                <a:solidFill>
                  <a:schemeClr val="hlink"/>
                </a:solidFill>
                <a:latin typeface="Lato" panose="020F0502020204030203" pitchFamily="34" charset="0"/>
                <a:hlinkClick r:id="rId3"/>
              </a:rPr>
              <a:t>21ª COP, Conferencia que tuvo lugar en París</a:t>
            </a:r>
            <a:r>
              <a:rPr lang="es-ES" dirty="0">
                <a:latin typeface="Lato" panose="020F0502020204030203" pitchFamily="34" charset="0"/>
              </a:rPr>
              <a:t> el 2015, las Partes en la </a:t>
            </a:r>
            <a:r>
              <a:rPr lang="es-ES" u="sng" dirty="0">
                <a:solidFill>
                  <a:schemeClr val="hlink"/>
                </a:solidFill>
                <a:latin typeface="Lato" panose="020F0502020204030203" pitchFamily="34" charset="0"/>
                <a:hlinkClick r:id="rId4"/>
              </a:rPr>
              <a:t>CMNUCC</a:t>
            </a:r>
            <a:r>
              <a:rPr lang="es-ES" dirty="0">
                <a:latin typeface="Lato" panose="020F0502020204030203" pitchFamily="34" charset="0"/>
              </a:rPr>
              <a:t> alcanzaron un acuerdo histórico con el objetivo de combatir el cambio climático y acelerar e intensificar las acciones y las inversiones para un futuro sostenible con bajas emisiones de carbono. El </a:t>
            </a:r>
            <a:r>
              <a:rPr lang="es-ES" u="sng" dirty="0">
                <a:solidFill>
                  <a:schemeClr val="hlink"/>
                </a:solidFill>
                <a:latin typeface="Lato" panose="020F0502020204030203" pitchFamily="34" charset="0"/>
                <a:hlinkClick r:id="rId5"/>
              </a:rPr>
              <a:t>Acuerdo de París</a:t>
            </a:r>
            <a:r>
              <a:rPr lang="es-ES" dirty="0">
                <a:latin typeface="Lato" panose="020F0502020204030203" pitchFamily="34" charset="0"/>
              </a:rPr>
              <a:t> se basa en la Convención y agrupa a todas las naciones bajo una causa común: realizar ambiciosos esfuerzos con el objetivo de combatir el cambio climático y adaptarse a sus efectos, con mayor apoyo para ayudar a los países en desarrollo a que lo hagan. </a:t>
            </a:r>
          </a:p>
          <a:p>
            <a:pPr marL="139700" lvl="0" indent="0" algn="l" rtl="0">
              <a:lnSpc>
                <a:spcPct val="100000"/>
              </a:lnSpc>
              <a:spcBef>
                <a:spcPts val="0"/>
              </a:spcBef>
              <a:spcAft>
                <a:spcPts val="0"/>
              </a:spcAft>
              <a:buSzPts val="1400"/>
              <a:buNone/>
            </a:pPr>
            <a:r>
              <a:rPr lang="es-ES" dirty="0">
                <a:latin typeface="Lato" panose="020F0502020204030203" pitchFamily="34" charset="0"/>
              </a:rPr>
              <a:t>El principal objetivo del Acuerdo de París es reforzar la respuesta mundial a la amenaza del cambio climático manteniendo el aumento de la temperatura mundial por debajo de los 2 ˚C con respecto a los niveles preindustriales y proseguir con los esfuerzos para limitar este</a:t>
            </a:r>
            <a:r>
              <a:rPr lang="es-ES" baseline="0" dirty="0">
                <a:latin typeface="Lato" panose="020F0502020204030203" pitchFamily="34" charset="0"/>
              </a:rPr>
              <a:t> aumento a </a:t>
            </a:r>
            <a:r>
              <a:rPr lang="es-ES" dirty="0">
                <a:latin typeface="Lato" panose="020F0502020204030203" pitchFamily="34" charset="0"/>
              </a:rPr>
              <a:t>1,5 ˚C.</a:t>
            </a:r>
            <a:endParaRPr dirty="0">
              <a:latin typeface="Lato" panose="020F0502020204030203" pitchFamily="34" charset="0"/>
            </a:endParaRPr>
          </a:p>
          <a:p>
            <a:pPr marL="139700" lvl="0" indent="0" algn="l" rtl="0">
              <a:lnSpc>
                <a:spcPct val="100000"/>
              </a:lnSpc>
              <a:spcBef>
                <a:spcPts val="0"/>
              </a:spcBef>
              <a:spcAft>
                <a:spcPts val="0"/>
              </a:spcAft>
              <a:buSzPts val="1400"/>
              <a:buNone/>
            </a:pPr>
            <a:r>
              <a:rPr lang="es-ES" dirty="0">
                <a:latin typeface="Lato" panose="020F0502020204030203" pitchFamily="34" charset="0"/>
              </a:rPr>
              <a:t>El 22 de abril de 2016, el Día de la Tierra desde ese</a:t>
            </a:r>
            <a:r>
              <a:rPr lang="es-ES" baseline="0" dirty="0">
                <a:latin typeface="Lato" panose="020F0502020204030203" pitchFamily="34" charset="0"/>
              </a:rPr>
              <a:t> año</a:t>
            </a:r>
            <a:r>
              <a:rPr lang="es-ES" dirty="0">
                <a:latin typeface="Lato" panose="020F0502020204030203" pitchFamily="34" charset="0"/>
              </a:rPr>
              <a:t>, 175 líderes mundiales firmaron el Acuerdo de París en la Sede de las Naciones Unidas en Nueva York. Este fue el acuerdo internacional que más países firmaron en un solo día. Otros</a:t>
            </a:r>
            <a:r>
              <a:rPr lang="es-ES" baseline="0" dirty="0">
                <a:latin typeface="Lato" panose="020F0502020204030203" pitchFamily="34" charset="0"/>
              </a:rPr>
              <a:t> lo han firmado después. </a:t>
            </a:r>
            <a:r>
              <a:rPr lang="es-ES" dirty="0">
                <a:latin typeface="Lato" panose="020F0502020204030203" pitchFamily="34" charset="0"/>
              </a:rPr>
              <a:t>Actualmente hay 184 firmantes del Acuerdo.</a:t>
            </a:r>
            <a:endParaRPr lang="es-ES" b="1" dirty="0">
              <a:latin typeface="Lato" panose="020F0502020204030203" pitchFamily="34" charset="0"/>
            </a:endParaRPr>
          </a:p>
          <a:p>
            <a:pPr marL="139700" lvl="0" indent="0" algn="l" rtl="0">
              <a:lnSpc>
                <a:spcPct val="100000"/>
              </a:lnSpc>
              <a:spcBef>
                <a:spcPts val="0"/>
              </a:spcBef>
              <a:spcAft>
                <a:spcPts val="0"/>
              </a:spcAft>
              <a:buSzPts val="1400"/>
              <a:buNone/>
            </a:pPr>
            <a:r>
              <a:rPr lang="es-ES" b="1" dirty="0">
                <a:latin typeface="Lato" panose="020F0502020204030203" pitchFamily="34" charset="0"/>
              </a:rPr>
              <a:t>Tipos</a:t>
            </a:r>
            <a:r>
              <a:rPr lang="es-ES" b="1" baseline="0" dirty="0">
                <a:latin typeface="Lato" panose="020F0502020204030203" pitchFamily="34" charset="0"/>
              </a:rPr>
              <a:t> de a</a:t>
            </a:r>
            <a:r>
              <a:rPr lang="es-ES" b="1" dirty="0">
                <a:latin typeface="Lato" panose="020F0502020204030203" pitchFamily="34" charset="0"/>
              </a:rPr>
              <a:t>cciones principales contra el Cambio Climático: </a:t>
            </a:r>
          </a:p>
          <a:p>
            <a:pPr marL="311150" lvl="0" indent="-171450" algn="l" rtl="0">
              <a:lnSpc>
                <a:spcPct val="100000"/>
              </a:lnSpc>
              <a:spcBef>
                <a:spcPts val="0"/>
              </a:spcBef>
              <a:spcAft>
                <a:spcPts val="0"/>
              </a:spcAft>
              <a:buSzPts val="1400"/>
              <a:buFont typeface="Arial" panose="020B0604020202020204" pitchFamily="34" charset="0"/>
              <a:buChar char="•"/>
            </a:pPr>
            <a:r>
              <a:rPr lang="es-ES" b="1" dirty="0">
                <a:latin typeface="Lato" panose="020F0502020204030203" pitchFamily="34" charset="0"/>
              </a:rPr>
              <a:t>De Mitigación: </a:t>
            </a:r>
            <a:r>
              <a:rPr lang="es-ES" dirty="0">
                <a:latin typeface="Lato" panose="020F0502020204030203" pitchFamily="34" charset="0"/>
              </a:rPr>
              <a:t>supone la reducción de las concentraciones de gases de </a:t>
            </a:r>
            <a:r>
              <a:rPr lang="es-ES" u="sng" dirty="0">
                <a:solidFill>
                  <a:schemeClr val="hlink"/>
                </a:solidFill>
                <a:latin typeface="Lato" panose="020F0502020204030203" pitchFamily="34" charset="0"/>
                <a:hlinkClick r:id="rId6"/>
              </a:rPr>
              <a:t>efecto invernadero</a:t>
            </a:r>
            <a:r>
              <a:rPr lang="es-ES" sz="1200" b="0" i="0" u="none" strike="noStrike" cap="none" dirty="0">
                <a:solidFill>
                  <a:srgbClr val="000000"/>
                </a:solidFill>
                <a:latin typeface="Lato" panose="020F0502020204030203" pitchFamily="34" charset="0"/>
                <a:ea typeface="Arial"/>
                <a:cs typeface="Arial"/>
                <a:sym typeface="Arial"/>
              </a:rPr>
              <a:t>, por reducción de sus fuentes​ o aumentando la capacidad de los </a:t>
            </a:r>
            <a:r>
              <a:rPr lang="es-ES" sz="1200" b="0" i="0" u="sng" strike="noStrike" cap="none" dirty="0">
                <a:solidFill>
                  <a:schemeClr val="hlink"/>
                </a:solidFill>
                <a:latin typeface="Lato" panose="020F0502020204030203" pitchFamily="34" charset="0"/>
                <a:ea typeface="Arial"/>
                <a:cs typeface="Arial"/>
                <a:sym typeface="Arial"/>
                <a:hlinkClick r:id="rId7"/>
              </a:rPr>
              <a:t>sumideros de carbono</a:t>
            </a:r>
            <a:r>
              <a:rPr lang="es-ES" sz="1200" b="0" i="0" u="none" strike="noStrike" cap="none" dirty="0">
                <a:solidFill>
                  <a:srgbClr val="000000"/>
                </a:solidFill>
                <a:latin typeface="Lato" panose="020F0502020204030203" pitchFamily="34" charset="0"/>
                <a:ea typeface="Arial"/>
                <a:cs typeface="Arial"/>
                <a:sym typeface="Arial"/>
              </a:rPr>
              <a:t> para absorber los GEI de la atmósfera.</a:t>
            </a:r>
            <a:endParaRPr dirty="0">
              <a:latin typeface="Lato" panose="020F0502020204030203" pitchFamily="34" charset="0"/>
            </a:endParaRPr>
          </a:p>
          <a:p>
            <a:pPr marL="311150" lvl="0" indent="-171450" algn="l" rtl="0">
              <a:lnSpc>
                <a:spcPct val="100000"/>
              </a:lnSpc>
              <a:spcBef>
                <a:spcPts val="0"/>
              </a:spcBef>
              <a:spcAft>
                <a:spcPts val="0"/>
              </a:spcAft>
              <a:buSzPts val="1400"/>
              <a:buFont typeface="Arial" panose="020B0604020202020204" pitchFamily="34" charset="0"/>
              <a:buChar char="•"/>
            </a:pPr>
            <a:r>
              <a:rPr lang="es-ES" sz="1200" b="1" i="0" u="none" strike="noStrike" cap="none" dirty="0">
                <a:solidFill>
                  <a:srgbClr val="000000"/>
                </a:solidFill>
                <a:latin typeface="Lato" panose="020F0502020204030203" pitchFamily="34" charset="0"/>
                <a:ea typeface="Arial"/>
                <a:cs typeface="Arial"/>
                <a:sym typeface="Arial"/>
              </a:rPr>
              <a:t>De Adaptación</a:t>
            </a:r>
            <a:r>
              <a:rPr lang="es-ES" sz="1200" b="0" i="0" u="none" strike="noStrike" cap="none" dirty="0">
                <a:solidFill>
                  <a:srgbClr val="000000"/>
                </a:solidFill>
                <a:latin typeface="Lato" panose="020F0502020204030203" pitchFamily="34" charset="0"/>
                <a:ea typeface="Arial"/>
                <a:cs typeface="Arial"/>
                <a:sym typeface="Arial"/>
              </a:rPr>
              <a:t>: </a:t>
            </a:r>
            <a:r>
              <a:rPr lang="es-ES" dirty="0">
                <a:latin typeface="Lato" panose="020F0502020204030203" pitchFamily="34" charset="0"/>
              </a:rPr>
              <a:t>Las medidas de adaptación</a:t>
            </a:r>
            <a:r>
              <a:rPr lang="es-ES" baseline="0" dirty="0">
                <a:latin typeface="Lato" panose="020F0502020204030203" pitchFamily="34" charset="0"/>
              </a:rPr>
              <a:t> </a:t>
            </a:r>
            <a:r>
              <a:rPr lang="es-ES" dirty="0">
                <a:latin typeface="Lato" panose="020F0502020204030203" pitchFamily="34" charset="0"/>
              </a:rPr>
              <a:t>se orientan a limitar los impactos, reducir las vulnerabilidades e incrementar la resiliencia frente al cambio del clima de los sistemas humanos y naturales, incluyendo la biodiversidad, los bosques, las costas, las ciudades, el sector agrario, la industria, etc.</a:t>
            </a:r>
          </a:p>
          <a:p>
            <a:pPr marL="311150" lvl="0" indent="-171450" algn="l" rtl="0">
              <a:lnSpc>
                <a:spcPct val="100000"/>
              </a:lnSpc>
              <a:spcBef>
                <a:spcPts val="0"/>
              </a:spcBef>
              <a:spcAft>
                <a:spcPts val="0"/>
              </a:spcAft>
              <a:buSzPts val="1400"/>
              <a:buFont typeface="Arial" panose="020B0604020202020204" pitchFamily="34" charset="0"/>
              <a:buChar char="•"/>
            </a:pPr>
            <a:r>
              <a:rPr lang="es-ES" sz="1200" b="1" i="0" u="none" strike="noStrike" cap="none" dirty="0">
                <a:solidFill>
                  <a:srgbClr val="000000"/>
                </a:solidFill>
                <a:latin typeface="Lato" panose="020F0502020204030203" pitchFamily="34" charset="0"/>
                <a:ea typeface="Arial"/>
                <a:cs typeface="Arial"/>
                <a:sym typeface="Arial"/>
              </a:rPr>
              <a:t>De Resiliencia</a:t>
            </a:r>
            <a:r>
              <a:rPr lang="es-ES" sz="1200" b="0" i="0" u="none" strike="noStrike" cap="none" dirty="0">
                <a:solidFill>
                  <a:srgbClr val="000000"/>
                </a:solidFill>
                <a:latin typeface="Lato" panose="020F0502020204030203" pitchFamily="34" charset="0"/>
                <a:ea typeface="Arial"/>
                <a:cs typeface="Arial"/>
                <a:sym typeface="Arial"/>
              </a:rPr>
              <a:t>: </a:t>
            </a:r>
            <a:r>
              <a:rPr lang="es-ES" b="0" dirty="0">
                <a:solidFill>
                  <a:srgbClr val="000000"/>
                </a:solidFill>
                <a:latin typeface="Lato" panose="020F0502020204030203" pitchFamily="34" charset="0"/>
              </a:rPr>
              <a:t>se define como la capacidad de los individuos o comunidades para resistir, absorber, adaptarse y recuperarse frente a perturbaciones en su entorno.</a:t>
            </a:r>
            <a:r>
              <a:rPr lang="es-ES" b="0" baseline="0" dirty="0">
                <a:solidFill>
                  <a:srgbClr val="000000"/>
                </a:solidFill>
                <a:latin typeface="Lato" panose="020F0502020204030203" pitchFamily="34" charset="0"/>
              </a:rPr>
              <a:t> </a:t>
            </a:r>
            <a:endParaRPr lang="es-ES" b="0" dirty="0">
              <a:solidFill>
                <a:srgbClr val="000000"/>
              </a:solidFill>
              <a:latin typeface="Lato" panose="020F0502020204030203" pitchFamily="34" charset="0"/>
            </a:endParaRPr>
          </a:p>
        </p:txBody>
      </p:sp>
      <p:sp>
        <p:nvSpPr>
          <p:cNvPr id="719" name="Google Shape;719;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s-ES" sz="1200" b="0" i="0" u="none" strike="noStrike" cap="none">
                <a:solidFill>
                  <a:srgbClr val="000000"/>
                </a:solidFill>
                <a:latin typeface="Arial"/>
                <a:ea typeface="Arial"/>
                <a:cs typeface="Arial"/>
                <a:sym typeface="Arial"/>
              </a:rPr>
              <a:t>12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13:notes"/>
          <p:cNvSpPr>
            <a:spLocks noGrp="1" noRot="1" noChangeAspect="1"/>
          </p:cNvSpPr>
          <p:nvPr>
            <p:ph type="sldImg" idx="2"/>
          </p:nvPr>
        </p:nvSpPr>
        <p:spPr>
          <a:xfrm>
            <a:off x="422275" y="533400"/>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7" name="Google Shape;727;p13: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b="1" dirty="0">
                <a:latin typeface="Lato" panose="020F0502020204030203" pitchFamily="34" charset="0"/>
              </a:rPr>
              <a:t>DINÁMICA:</a:t>
            </a:r>
            <a:r>
              <a:rPr lang="es-ES" b="1" baseline="0" dirty="0">
                <a:latin typeface="Lato" panose="020F0502020204030203" pitchFamily="34" charset="0"/>
              </a:rPr>
              <a:t> </a:t>
            </a:r>
          </a:p>
          <a:p>
            <a:pPr marL="0" marR="0" lvl="0" indent="0" algn="l" rtl="0">
              <a:lnSpc>
                <a:spcPct val="100000"/>
              </a:lnSpc>
              <a:spcBef>
                <a:spcPts val="0"/>
              </a:spcBef>
              <a:spcAft>
                <a:spcPts val="0"/>
              </a:spcAft>
              <a:buClr>
                <a:schemeClr val="dk1"/>
              </a:buClr>
              <a:buSzPts val="1200"/>
              <a:buFont typeface="Calibri"/>
              <a:buNone/>
            </a:pPr>
            <a:r>
              <a:rPr lang="es-ES" dirty="0">
                <a:latin typeface="Lato" panose="020F0502020204030203" pitchFamily="34" charset="0"/>
              </a:rPr>
              <a:t>Con la</a:t>
            </a:r>
            <a:r>
              <a:rPr lang="es-ES" baseline="0" dirty="0">
                <a:latin typeface="Lato" panose="020F0502020204030203" pitchFamily="34" charset="0"/>
              </a:rPr>
              <a:t> pregunta ¿Qué otras ideas se</a:t>
            </a:r>
            <a:r>
              <a:rPr lang="es-ES" dirty="0">
                <a:latin typeface="Lato" panose="020F0502020204030203" pitchFamily="34" charset="0"/>
              </a:rPr>
              <a:t> te ocurren? pretendemos hacer pensar al alumnado más opciones para mejorar su acciones. </a:t>
            </a:r>
          </a:p>
          <a:p>
            <a:pPr marL="0" marR="0" lvl="0" indent="0" algn="l" rtl="0">
              <a:lnSpc>
                <a:spcPct val="100000"/>
              </a:lnSpc>
              <a:spcBef>
                <a:spcPts val="0"/>
              </a:spcBef>
              <a:spcAft>
                <a:spcPts val="0"/>
              </a:spcAft>
              <a:buClr>
                <a:schemeClr val="dk1"/>
              </a:buClr>
              <a:buSzPts val="1200"/>
              <a:buFont typeface="Calibri"/>
              <a:buNone/>
            </a:pPr>
            <a:r>
              <a:rPr lang="es-ES" dirty="0">
                <a:latin typeface="Lato" panose="020F0502020204030203" pitchFamily="34" charset="0"/>
              </a:rPr>
              <a:t>Les podemos pedir que las redacten, las compartan y de forma individual o en equipos de trabajo hacer un compromiso que deje reflejado, cuáles, cuándo y cómo lo van a hacer. </a:t>
            </a:r>
            <a:endParaRPr dirty="0">
              <a:latin typeface="Lato" panose="020F0502020204030203" pitchFamily="34" charset="0"/>
            </a:endParaRPr>
          </a:p>
          <a:p>
            <a:pPr marL="0" lvl="0" indent="0" algn="l" rtl="0">
              <a:lnSpc>
                <a:spcPct val="100000"/>
              </a:lnSpc>
              <a:spcBef>
                <a:spcPts val="0"/>
              </a:spcBef>
              <a:spcAft>
                <a:spcPts val="0"/>
              </a:spcAft>
              <a:buClr>
                <a:schemeClr val="dk1"/>
              </a:buClr>
              <a:buSzPts val="1200"/>
              <a:buFont typeface="Calibri"/>
              <a:buNone/>
            </a:pPr>
            <a:endParaRPr sz="1200" dirty="0">
              <a:latin typeface="Lato Light"/>
              <a:ea typeface="Lato Light"/>
              <a:cs typeface="Lato Light"/>
              <a:sym typeface="Lato Light"/>
            </a:endParaRPr>
          </a:p>
        </p:txBody>
      </p:sp>
      <p:sp>
        <p:nvSpPr>
          <p:cNvPr id="728" name="Google Shape;728;p13: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13</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14:notes"/>
          <p:cNvSpPr>
            <a:spLocks noGrp="1" noRot="1" noChangeAspect="1"/>
          </p:cNvSpPr>
          <p:nvPr>
            <p:ph type="sldImg" idx="2"/>
          </p:nvPr>
        </p:nvSpPr>
        <p:spPr>
          <a:xfrm>
            <a:off x="381000" y="582613"/>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3" name="Google Shape;73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s-ES" b="1" dirty="0">
                <a:latin typeface="Lato" panose="020F0502020204030203" pitchFamily="34" charset="0"/>
              </a:rPr>
              <a:t>DINÁMICA:  MAPA MENTAL. </a:t>
            </a:r>
            <a:endParaRPr b="1" dirty="0">
              <a:latin typeface="Lato" panose="020F0502020204030203" pitchFamily="34" charset="0"/>
            </a:endParaRPr>
          </a:p>
          <a:p>
            <a:pPr marL="457200" marR="0" lvl="0" indent="-228600" algn="l" rtl="0">
              <a:lnSpc>
                <a:spcPct val="100000"/>
              </a:lnSpc>
              <a:spcBef>
                <a:spcPts val="0"/>
              </a:spcBef>
              <a:spcAft>
                <a:spcPts val="0"/>
              </a:spcAft>
              <a:buSzPts val="1400"/>
              <a:buNone/>
            </a:pPr>
            <a:endParaRPr dirty="0"/>
          </a:p>
          <a:p>
            <a:pPr marL="457200" marR="0" lvl="0" indent="-228600" algn="l" rtl="0">
              <a:lnSpc>
                <a:spcPct val="100000"/>
              </a:lnSpc>
              <a:spcBef>
                <a:spcPts val="0"/>
              </a:spcBef>
              <a:spcAft>
                <a:spcPts val="0"/>
              </a:spcAft>
              <a:buSzPts val="1400"/>
              <a:buNone/>
            </a:pPr>
            <a:r>
              <a:rPr lang="es-ES" dirty="0">
                <a:latin typeface="Lato" panose="020F0502020204030203" pitchFamily="34" charset="0"/>
              </a:rPr>
              <a:t>Cerramos con un mapa mental pretendiendo que el alumnado sintetice lo aprendido. </a:t>
            </a:r>
          </a:p>
          <a:p>
            <a:pPr marL="457200" marR="0" lvl="0" indent="-228600" algn="l" rtl="0">
              <a:lnSpc>
                <a:spcPct val="100000"/>
              </a:lnSpc>
              <a:spcBef>
                <a:spcPts val="0"/>
              </a:spcBef>
              <a:spcAft>
                <a:spcPts val="0"/>
              </a:spcAft>
              <a:buSzPts val="1400"/>
              <a:buNone/>
            </a:pPr>
            <a:r>
              <a:rPr lang="es-ES" dirty="0">
                <a:latin typeface="Lato" panose="020F0502020204030203" pitchFamily="34" charset="0"/>
              </a:rPr>
              <a:t>Escribiríamos en el centro el título del tema y cada rama del mapa serían temas importantes del mismo y cada </a:t>
            </a:r>
            <a:r>
              <a:rPr lang="es-ES" dirty="0" err="1">
                <a:latin typeface="Lato" panose="020F0502020204030203" pitchFamily="34" charset="0"/>
              </a:rPr>
              <a:t>subrama</a:t>
            </a:r>
            <a:r>
              <a:rPr lang="es-ES" dirty="0">
                <a:latin typeface="Lato" panose="020F0502020204030203" pitchFamily="34" charset="0"/>
              </a:rPr>
              <a:t>, subtemas derivados de la rama de la</a:t>
            </a:r>
            <a:r>
              <a:rPr lang="es-ES" baseline="0" dirty="0">
                <a:latin typeface="Lato" panose="020F0502020204030203" pitchFamily="34" charset="0"/>
              </a:rPr>
              <a:t> </a:t>
            </a:r>
            <a:r>
              <a:rPr lang="es-ES" dirty="0">
                <a:latin typeface="Lato" panose="020F0502020204030203" pitchFamily="34" charset="0"/>
              </a:rPr>
              <a:t>que proceden. </a:t>
            </a:r>
          </a:p>
          <a:p>
            <a:pPr marL="457200" marR="0" lvl="0" indent="-228600" algn="l" rtl="0">
              <a:lnSpc>
                <a:spcPct val="100000"/>
              </a:lnSpc>
              <a:spcBef>
                <a:spcPts val="0"/>
              </a:spcBef>
              <a:spcAft>
                <a:spcPts val="0"/>
              </a:spcAft>
              <a:buSzPts val="1400"/>
              <a:buNone/>
            </a:pPr>
            <a:r>
              <a:rPr lang="es-ES" dirty="0">
                <a:latin typeface="Lato" panose="020F0502020204030203" pitchFamily="34" charset="0"/>
              </a:rPr>
              <a:t>Fomenta la creatividad y la clarificación de ideas. Podría servir como herramienta de evaluación (</a:t>
            </a:r>
            <a:r>
              <a:rPr lang="es-ES" dirty="0" err="1">
                <a:latin typeface="Lato" panose="020F0502020204030203" pitchFamily="34" charset="0"/>
              </a:rPr>
              <a:t>heteroevaluación</a:t>
            </a:r>
            <a:r>
              <a:rPr lang="es-ES" dirty="0">
                <a:latin typeface="Lato" panose="020F0502020204030203" pitchFamily="34" charset="0"/>
              </a:rPr>
              <a:t>) si el profesor lo cree conveniente. </a:t>
            </a:r>
            <a:endParaRPr dirty="0">
              <a:latin typeface="Lato" panose="020F0502020204030203" pitchFamily="34" charset="0"/>
            </a:endParaRPr>
          </a:p>
          <a:p>
            <a:pPr marL="457200" marR="0" lvl="0" indent="-228600" algn="l" rtl="0">
              <a:lnSpc>
                <a:spcPct val="100000"/>
              </a:lnSpc>
              <a:spcBef>
                <a:spcPts val="0"/>
              </a:spcBef>
              <a:spcAft>
                <a:spcPts val="0"/>
              </a:spcAft>
              <a:buSzPts val="1400"/>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3: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636" name="Google Shape;636;p3:notes"/>
          <p:cNvSpPr>
            <a:spLocks noGrp="1" noRot="1" noChangeAspect="1"/>
          </p:cNvSpPr>
          <p:nvPr>
            <p:ph type="sldImg" idx="2"/>
          </p:nvPr>
        </p:nvSpPr>
        <p:spPr>
          <a:xfrm>
            <a:off x="422275" y="620713"/>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4:notes"/>
          <p:cNvSpPr>
            <a:spLocks noGrp="1" noRot="1" noChangeAspect="1"/>
          </p:cNvSpPr>
          <p:nvPr>
            <p:ph type="sldImg" idx="2"/>
          </p:nvPr>
        </p:nvSpPr>
        <p:spPr>
          <a:xfrm>
            <a:off x="422275" y="6826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4" name="Google Shape;644;p4: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s-ES" b="1" dirty="0">
                <a:latin typeface="Lato" panose="020F0502020204030203" pitchFamily="34" charset="0"/>
              </a:rPr>
              <a:t>ÍNDICE</a:t>
            </a:r>
            <a:endParaRPr b="1" dirty="0">
              <a:latin typeface="Lato" panose="020F0502020204030203" pitchFamily="34" charset="0"/>
            </a:endParaRPr>
          </a:p>
        </p:txBody>
      </p:sp>
      <p:sp>
        <p:nvSpPr>
          <p:cNvPr id="645" name="Google Shape;645;p4: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p6:notes"/>
          <p:cNvSpPr>
            <a:spLocks noGrp="1" noRot="1" noChangeAspect="1"/>
          </p:cNvSpPr>
          <p:nvPr>
            <p:ph type="sldImg" idx="2"/>
          </p:nvPr>
        </p:nvSpPr>
        <p:spPr>
          <a:xfrm>
            <a:off x="663575"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0" name="Google Shape;660;p6:notes"/>
          <p:cNvSpPr txBox="1">
            <a:spLocks noGrp="1"/>
          </p:cNvSpPr>
          <p:nvPr>
            <p:ph type="body" idx="1"/>
          </p:nvPr>
        </p:nvSpPr>
        <p:spPr>
          <a:xfrm>
            <a:off x="517584" y="3951977"/>
            <a:ext cx="5779697" cy="360045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r>
              <a:rPr lang="es-ES" b="1" u="sng" dirty="0">
                <a:solidFill>
                  <a:srgbClr val="000000"/>
                </a:solidFill>
                <a:latin typeface="Lato" panose="020F0502020204030203" pitchFamily="34" charset="0"/>
              </a:rPr>
              <a:t>1.- DINÁMICA: </a:t>
            </a:r>
            <a:r>
              <a:rPr lang="es-ES" b="0" u="none" dirty="0">
                <a:solidFill>
                  <a:srgbClr val="000000"/>
                </a:solidFill>
                <a:latin typeface="Lato" panose="020F0502020204030203" pitchFamily="34" charset="0"/>
              </a:rPr>
              <a:t>El Round </a:t>
            </a:r>
            <a:r>
              <a:rPr lang="es-ES" b="0" u="none" dirty="0" err="1">
                <a:solidFill>
                  <a:srgbClr val="000000"/>
                </a:solidFill>
                <a:latin typeface="Lato" panose="020F0502020204030203" pitchFamily="34" charset="0"/>
              </a:rPr>
              <a:t>Table</a:t>
            </a:r>
            <a:r>
              <a:rPr lang="es-ES" b="0" u="none" dirty="0">
                <a:solidFill>
                  <a:srgbClr val="000000"/>
                </a:solidFill>
                <a:latin typeface="Lato" panose="020F0502020204030203" pitchFamily="34" charset="0"/>
              </a:rPr>
              <a:t> es una estructura de aprendizaje cooperativo en la que en equipos de 4 se le entrega por mesa un folio y se les pide a los miembros del equipo que escriban con un color diferente. </a:t>
            </a:r>
            <a:endParaRPr dirty="0">
              <a:solidFill>
                <a:srgbClr val="000000"/>
              </a:solidFill>
              <a:latin typeface="Lato" panose="020F0502020204030203" pitchFamily="34" charset="0"/>
            </a:endParaRPr>
          </a:p>
          <a:p>
            <a:pPr marL="139700" lvl="0" indent="0" algn="l" rtl="0">
              <a:lnSpc>
                <a:spcPct val="100000"/>
              </a:lnSpc>
              <a:spcBef>
                <a:spcPts val="0"/>
              </a:spcBef>
              <a:spcAft>
                <a:spcPts val="0"/>
              </a:spcAft>
              <a:buSzPts val="1400"/>
              <a:buNone/>
            </a:pPr>
            <a:r>
              <a:rPr lang="es-ES" b="0" u="none" dirty="0">
                <a:solidFill>
                  <a:srgbClr val="000000"/>
                </a:solidFill>
                <a:latin typeface="Lato" panose="020F0502020204030203" pitchFamily="34" charset="0"/>
              </a:rPr>
              <a:t>Se les dará 1 minuto o 2, dependiendo de lo que el profesor estime oportuno y todos al mismo tiempo vuelcan sus ideas en el folio. Cuando pase ese tiempo, se pide al alumnado que deje de escribir y que compartan entre ellos que han escrito, así verán en qué han coincidido y en qué no. El profesor debe preguntar al portavoz de cada equipo cuáles han sido en general las ideas previas que tienen sobre el tema. </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S" dirty="0">
              <a:solidFill>
                <a:srgbClr val="000000"/>
              </a:solidFill>
              <a:latin typeface="Lato" panose="020F0502020204030203" pitchFamily="34" charset="0"/>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b="1" u="sng" dirty="0">
                <a:solidFill>
                  <a:srgbClr val="000000"/>
                </a:solidFill>
                <a:latin typeface="Lato" panose="020F0502020204030203" pitchFamily="34" charset="0"/>
              </a:rPr>
              <a:t>2.- Visualiza este video</a:t>
            </a:r>
            <a:r>
              <a:rPr lang="es-ES" dirty="0">
                <a:solidFill>
                  <a:srgbClr val="000000"/>
                </a:solidFill>
                <a:latin typeface="Lato" panose="020F0502020204030203" pitchFamily="34" charset="0"/>
              </a:rPr>
              <a:t>: </a:t>
            </a:r>
            <a:r>
              <a:rPr lang="es-ES" u="sng" dirty="0">
                <a:solidFill>
                  <a:srgbClr val="000000"/>
                </a:solidFill>
                <a:latin typeface="Lato" panose="020F0502020204030203" pitchFamily="34" charset="0"/>
                <a:hlinkClick r:id="rId3">
                  <a:extLst>
                    <a:ext uri="{A12FA001-AC4F-418D-AE19-62706E023703}">
                      <ahyp:hlinkClr xmlns:ahyp="http://schemas.microsoft.com/office/drawing/2018/hyperlinkcolor" val="tx"/>
                    </a:ext>
                  </a:extLst>
                </a:hlinkClick>
              </a:rPr>
              <a:t>https://www.youtube.com/watch?v=8ea6N2NS-38</a:t>
            </a:r>
            <a:endParaRPr lang="es-ES" dirty="0">
              <a:solidFill>
                <a:srgbClr val="000000"/>
              </a:solidFill>
              <a:latin typeface="Lato" panose="020F0502020204030203" pitchFamily="34" charset="0"/>
            </a:endParaRPr>
          </a:p>
          <a:p>
            <a:pPr marL="139700" lvl="0" indent="0" algn="l" rtl="0">
              <a:lnSpc>
                <a:spcPct val="100000"/>
              </a:lnSpc>
              <a:spcBef>
                <a:spcPts val="0"/>
              </a:spcBef>
              <a:spcAft>
                <a:spcPts val="0"/>
              </a:spcAft>
              <a:buSzPts val="1400"/>
              <a:buNone/>
            </a:pPr>
            <a:endParaRPr lang="es-ES" b="1" u="sng" dirty="0">
              <a:solidFill>
                <a:srgbClr val="000000"/>
              </a:solidFill>
              <a:latin typeface="Lato" panose="020F0502020204030203" pitchFamily="34" charset="0"/>
            </a:endParaRPr>
          </a:p>
          <a:p>
            <a:pPr marL="139700" lvl="0" indent="0" algn="l" rtl="0">
              <a:lnSpc>
                <a:spcPct val="100000"/>
              </a:lnSpc>
              <a:spcBef>
                <a:spcPts val="0"/>
              </a:spcBef>
              <a:spcAft>
                <a:spcPts val="0"/>
              </a:spcAft>
              <a:buSzPts val="1400"/>
              <a:buNone/>
            </a:pPr>
            <a:r>
              <a:rPr lang="es-ES" b="1" u="sng" dirty="0">
                <a:solidFill>
                  <a:srgbClr val="000000"/>
                </a:solidFill>
                <a:latin typeface="Lato" panose="020F0502020204030203" pitchFamily="34" charset="0"/>
              </a:rPr>
              <a:t>3.- INFORMACIÓN: </a:t>
            </a:r>
            <a:r>
              <a:rPr lang="es-ES" sz="1200" b="0" i="0" u="none" strike="noStrike" cap="none" dirty="0">
                <a:solidFill>
                  <a:srgbClr val="000000"/>
                </a:solidFill>
                <a:latin typeface="Lato" panose="020F0502020204030203" pitchFamily="34" charset="0"/>
                <a:ea typeface="Arial"/>
                <a:cs typeface="Arial"/>
                <a:sym typeface="Arial"/>
              </a:rPr>
              <a:t>Se llama cambio climático a la variación global del clima de la Tierra. Esta variación se debe a causas naturales y a la acción del hombre. Se produce sobre todos los parámetros climáticos: temperatura, precipitaciones, nubosidad, etc. a muy diversas escalas de tiempo.</a:t>
            </a:r>
            <a:endParaRPr dirty="0">
              <a:solidFill>
                <a:srgbClr val="000000"/>
              </a:solidFill>
              <a:latin typeface="Lato" panose="020F0502020204030203" pitchFamily="34" charset="0"/>
            </a:endParaRPr>
          </a:p>
          <a:p>
            <a:pPr marL="139700" lvl="0" indent="0" algn="l" rtl="0">
              <a:lnSpc>
                <a:spcPct val="100000"/>
              </a:lnSpc>
              <a:spcBef>
                <a:spcPts val="0"/>
              </a:spcBef>
              <a:spcAft>
                <a:spcPts val="0"/>
              </a:spcAft>
              <a:buSzPts val="1400"/>
              <a:buNone/>
            </a:pPr>
            <a:r>
              <a:rPr lang="es-ES" sz="1200" b="0" i="0" u="none" strike="noStrike" cap="none" dirty="0">
                <a:solidFill>
                  <a:srgbClr val="000000"/>
                </a:solidFill>
                <a:latin typeface="Lato" panose="020F0502020204030203" pitchFamily="34" charset="0"/>
                <a:ea typeface="Arial"/>
                <a:cs typeface="Arial"/>
                <a:sym typeface="Arial"/>
              </a:rPr>
              <a:t>Las principales características del cambio climático que estamos viviendo son: </a:t>
            </a:r>
            <a:endParaRPr dirty="0">
              <a:solidFill>
                <a:srgbClr val="000000"/>
              </a:solidFill>
              <a:latin typeface="Lato" panose="020F0502020204030203" pitchFamily="34" charset="0"/>
            </a:endParaRPr>
          </a:p>
          <a:p>
            <a:pPr marL="457200" lvl="0" indent="-228600" algn="l" rtl="0">
              <a:lnSpc>
                <a:spcPct val="100000"/>
              </a:lnSpc>
              <a:spcBef>
                <a:spcPts val="0"/>
              </a:spcBef>
              <a:spcAft>
                <a:spcPts val="0"/>
              </a:spcAft>
              <a:buSzPts val="1400"/>
              <a:buFont typeface="Arial" panose="020B0604020202020204" pitchFamily="34" charset="0"/>
              <a:buChar char="•"/>
            </a:pPr>
            <a:r>
              <a:rPr lang="es-ES" sz="1200" b="1" i="0" u="none" strike="noStrike" cap="none" dirty="0">
                <a:solidFill>
                  <a:srgbClr val="000000"/>
                </a:solidFill>
                <a:latin typeface="Lato" panose="020F0502020204030203" pitchFamily="34" charset="0"/>
                <a:ea typeface="Arial"/>
                <a:cs typeface="Arial"/>
                <a:sym typeface="Arial"/>
              </a:rPr>
              <a:t>Es rápido </a:t>
            </a:r>
            <a:r>
              <a:rPr lang="es-ES" sz="1200" b="0" i="0" u="none" strike="noStrike" cap="none" dirty="0">
                <a:solidFill>
                  <a:srgbClr val="000000"/>
                </a:solidFill>
                <a:latin typeface="Lato" panose="020F0502020204030203" pitchFamily="34" charset="0"/>
                <a:ea typeface="Arial"/>
                <a:cs typeface="Arial"/>
                <a:sym typeface="Arial"/>
              </a:rPr>
              <a:t>–A escala geológica, que es como deben medirse los cambios en el clima, este cambio está siendo muy rápido, por ello es muy difícil, si no imposible, la adaptación de los ecosistemas y sistemas socioeconómicos.  </a:t>
            </a:r>
            <a:endParaRPr dirty="0">
              <a:solidFill>
                <a:srgbClr val="000000"/>
              </a:solidFill>
              <a:latin typeface="Lato" panose="020F0502020204030203" pitchFamily="34" charset="0"/>
            </a:endParaRPr>
          </a:p>
          <a:p>
            <a:pPr marL="457200" lvl="0" indent="-228600" algn="l" rtl="0">
              <a:lnSpc>
                <a:spcPct val="100000"/>
              </a:lnSpc>
              <a:spcBef>
                <a:spcPts val="0"/>
              </a:spcBef>
              <a:spcAft>
                <a:spcPts val="0"/>
              </a:spcAft>
              <a:buSzPts val="1400"/>
              <a:buFont typeface="Arial" panose="020B0604020202020204" pitchFamily="34" charset="0"/>
              <a:buChar char="•"/>
            </a:pPr>
            <a:r>
              <a:rPr lang="es-ES" sz="1200" b="1" i="0" u="none" strike="noStrike" cap="none" dirty="0">
                <a:solidFill>
                  <a:srgbClr val="000000"/>
                </a:solidFill>
                <a:latin typeface="Lato" panose="020F0502020204030203" pitchFamily="34" charset="0"/>
                <a:ea typeface="Arial"/>
                <a:cs typeface="Arial"/>
                <a:sym typeface="Arial"/>
              </a:rPr>
              <a:t>Es por causas antropogénicas</a:t>
            </a:r>
            <a:r>
              <a:rPr lang="es-ES" sz="1200" b="0" i="0" u="none" strike="noStrike" cap="none" dirty="0">
                <a:solidFill>
                  <a:srgbClr val="000000"/>
                </a:solidFill>
                <a:latin typeface="Lato" panose="020F0502020204030203" pitchFamily="34" charset="0"/>
                <a:ea typeface="Arial"/>
                <a:cs typeface="Arial"/>
                <a:sym typeface="Arial"/>
              </a:rPr>
              <a:t>: En la actualidad existe un consenso científico, casi generalizado, en torno a la idea de que nuestro modo de producción y consumo energético es el que está generando una alteración climática global debido a las altas emisiones de “gases de efecto invernadero”.</a:t>
            </a:r>
            <a:endParaRPr dirty="0">
              <a:solidFill>
                <a:srgbClr val="000000"/>
              </a:solidFill>
              <a:latin typeface="Lato" panose="020F0502020204030203" pitchFamily="34" charset="0"/>
            </a:endParaRPr>
          </a:p>
          <a:p>
            <a:pPr marL="457200" lvl="0" indent="-228600" algn="l" rtl="0">
              <a:lnSpc>
                <a:spcPct val="100000"/>
              </a:lnSpc>
              <a:spcBef>
                <a:spcPts val="0"/>
              </a:spcBef>
              <a:spcAft>
                <a:spcPts val="0"/>
              </a:spcAft>
              <a:buSzPts val="1400"/>
              <a:buFont typeface="Arial" panose="020B0604020202020204" pitchFamily="34" charset="0"/>
              <a:buChar char="•"/>
            </a:pPr>
            <a:r>
              <a:rPr lang="es-ES" sz="1200" b="1" i="0" u="none" strike="noStrike" cap="none" dirty="0">
                <a:solidFill>
                  <a:srgbClr val="000000"/>
                </a:solidFill>
                <a:latin typeface="Lato" panose="020F0502020204030203" pitchFamily="34" charset="0"/>
                <a:ea typeface="Arial"/>
                <a:cs typeface="Arial"/>
                <a:sym typeface="Arial"/>
              </a:rPr>
              <a:t>Es un cambio global</a:t>
            </a:r>
            <a:r>
              <a:rPr lang="es-ES" sz="1200" b="0" i="0" u="none" strike="noStrike" cap="none" dirty="0">
                <a:solidFill>
                  <a:srgbClr val="000000"/>
                </a:solidFill>
                <a:latin typeface="Lato" panose="020F0502020204030203" pitchFamily="34" charset="0"/>
                <a:ea typeface="Arial"/>
                <a:cs typeface="Arial"/>
                <a:sym typeface="Arial"/>
              </a:rPr>
              <a:t>. Afecta a todos el planeta aunque las consecuencias en cada zona serán diferentes. </a:t>
            </a:r>
            <a:endParaRPr sz="1200" b="0" i="0" u="none" strike="noStrike" cap="none" dirty="0">
              <a:solidFill>
                <a:srgbClr val="000000"/>
              </a:solidFill>
              <a:latin typeface="Lato" panose="020F0502020204030203" pitchFamily="34" charset="0"/>
              <a:ea typeface="Arial"/>
              <a:cs typeface="Arial"/>
              <a:sym typeface="Arial"/>
            </a:endParaRPr>
          </a:p>
          <a:p>
            <a:pPr marL="457200" marR="0" lvl="0" indent="-228600" algn="l" rtl="0">
              <a:lnSpc>
                <a:spcPct val="100000"/>
              </a:lnSpc>
              <a:spcBef>
                <a:spcPts val="0"/>
              </a:spcBef>
              <a:spcAft>
                <a:spcPts val="0"/>
              </a:spcAft>
              <a:buSzPts val="1400"/>
              <a:buNone/>
            </a:pPr>
            <a:endParaRPr dirty="0"/>
          </a:p>
        </p:txBody>
      </p:sp>
      <p:sp>
        <p:nvSpPr>
          <p:cNvPr id="661" name="Google Shape;66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s-ES" sz="1200" b="0" i="0" u="none" strike="noStrike" cap="none">
                <a:solidFill>
                  <a:srgbClr val="000000"/>
                </a:solidFill>
                <a:latin typeface="Arial"/>
                <a:ea typeface="Arial"/>
                <a:cs typeface="Arial"/>
                <a:sym typeface="Arial"/>
              </a:rPr>
              <a:t>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7: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2" name="Google Shape;672;p7:notes"/>
          <p:cNvSpPr txBox="1">
            <a:spLocks noGrp="1"/>
          </p:cNvSpPr>
          <p:nvPr>
            <p:ph type="body" idx="1"/>
          </p:nvPr>
        </p:nvSpPr>
        <p:spPr>
          <a:xfrm>
            <a:off x="530352" y="3786427"/>
            <a:ext cx="5815584"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s-ES" sz="1200" dirty="0">
                <a:latin typeface="Lato" panose="020F0502020204030203" pitchFamily="34" charset="0"/>
              </a:rPr>
              <a:t>Visualiza el vídeo:</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baseline="0" dirty="0">
                <a:latin typeface="Lato" panose="020F0502020204030203" pitchFamily="34" charset="0"/>
              </a:rPr>
              <a:t>Para edad entre 12 y 14 años: </a:t>
            </a:r>
            <a:r>
              <a:rPr lang="es-ES" sz="1200" u="sng" dirty="0">
                <a:solidFill>
                  <a:schemeClr val="hlink"/>
                </a:solidFill>
                <a:latin typeface="Lato" panose="020F0502020204030203" pitchFamily="34" charset="0"/>
                <a:hlinkClick r:id="rId3"/>
              </a:rPr>
              <a:t>https://www.youtube.com/watch?v=0IYozXSfHDs</a:t>
            </a:r>
            <a:endParaRPr lang="es-ES" sz="1200" dirty="0">
              <a:solidFill>
                <a:srgbClr val="FF9933"/>
              </a:solidFill>
              <a:latin typeface="Lato" panose="020F0502020204030203"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dirty="0">
                <a:latin typeface="Lato" panose="020F0502020204030203" pitchFamily="34" charset="0"/>
              </a:rPr>
              <a:t>Para edad entre 15 y18 años. </a:t>
            </a:r>
            <a:r>
              <a:rPr lang="es-ES" sz="1200" dirty="0">
                <a:latin typeface="Lato" panose="020F0502020204030203" pitchFamily="34" charset="0"/>
                <a:hlinkClick r:id="rId4"/>
              </a:rPr>
              <a:t>https://www.youtube.com/watch?v=JQHtjT-_c7U&amp;t=436s</a:t>
            </a:r>
            <a:endParaRPr lang="es-ES" sz="1200" dirty="0">
              <a:latin typeface="Lato" panose="020F0502020204030203" pitchFamily="34" charset="0"/>
            </a:endParaRPr>
          </a:p>
          <a:p>
            <a:pPr marL="457200" marR="0" lvl="0" indent="-228600" algn="l" rtl="0">
              <a:lnSpc>
                <a:spcPct val="100000"/>
              </a:lnSpc>
              <a:spcBef>
                <a:spcPts val="0"/>
              </a:spcBef>
              <a:spcAft>
                <a:spcPts val="0"/>
              </a:spcAft>
              <a:buSzPts val="1400"/>
              <a:buNone/>
            </a:pPr>
            <a:endParaRPr sz="1200" dirty="0">
              <a:latin typeface="Lato" panose="020F0502020204030203" pitchFamily="34" charset="0"/>
            </a:endParaRPr>
          </a:p>
          <a:p>
            <a:pPr marL="139700" lvl="0" indent="0" algn="l" rtl="0">
              <a:lnSpc>
                <a:spcPct val="100000"/>
              </a:lnSpc>
              <a:spcBef>
                <a:spcPts val="0"/>
              </a:spcBef>
              <a:spcAft>
                <a:spcPts val="0"/>
              </a:spcAft>
              <a:buSzPts val="1400"/>
              <a:buNone/>
            </a:pPr>
            <a:r>
              <a:rPr lang="es-ES" sz="1200" b="1" u="sng" dirty="0">
                <a:latin typeface="Lato" panose="020F0502020204030203" pitchFamily="34" charset="0"/>
              </a:rPr>
              <a:t>INFORMACIÓN</a:t>
            </a:r>
            <a:endParaRPr sz="1200" dirty="0">
              <a:latin typeface="Lato" panose="020F0502020204030203" pitchFamily="34" charset="0"/>
            </a:endParaRPr>
          </a:p>
          <a:p>
            <a:pPr marL="139700" lvl="0" indent="0" algn="l" rtl="0">
              <a:lnSpc>
                <a:spcPct val="100000"/>
              </a:lnSpc>
              <a:spcBef>
                <a:spcPts val="0"/>
              </a:spcBef>
              <a:spcAft>
                <a:spcPts val="0"/>
              </a:spcAft>
              <a:buSzPts val="1400"/>
              <a:buNone/>
            </a:pPr>
            <a:r>
              <a:rPr lang="es-ES" sz="1200" dirty="0">
                <a:latin typeface="Lato" panose="020F0502020204030203" pitchFamily="34" charset="0"/>
              </a:rPr>
              <a:t>El cambio climático se está produciendo por el calentamiento global del planeta que a su vez es provocado por un efecto invernadero intensificado por las emisiones de gases de efecto invernadero. </a:t>
            </a:r>
            <a:endParaRPr sz="1200" dirty="0">
              <a:latin typeface="Lato" panose="020F0502020204030203" pitchFamily="34" charset="0"/>
            </a:endParaRPr>
          </a:p>
          <a:p>
            <a:pPr marL="139700" lvl="0" indent="0" algn="l" rtl="0">
              <a:lnSpc>
                <a:spcPct val="100000"/>
              </a:lnSpc>
              <a:spcBef>
                <a:spcPts val="0"/>
              </a:spcBef>
              <a:spcAft>
                <a:spcPts val="0"/>
              </a:spcAft>
              <a:buSzPts val="1400"/>
              <a:buNone/>
            </a:pPr>
            <a:r>
              <a:rPr lang="es-ES" sz="1200" dirty="0">
                <a:latin typeface="Lato" panose="020F0502020204030203" pitchFamily="34" charset="0"/>
              </a:rPr>
              <a:t>Los gases de efecto invernadero (GEI) se producen de manera natural y son esenciales para la supervivencia de los seres humanos y de millones de otros seres vivos ya que, al impedir que parte del calor del sol se propague hacia el espacio, hacen la Tierra habitable. Pero después de más de un siglo y medio de industrialización, deforestación y agricultura a gran escala, las cantidades de gases de efecto invernadero en la atmósfera se han incrementado en niveles nunca antes vistos en tres millones de años. A medida que la población, las economías y el nivel de vida crecen, también lo hace el nivel acumulado de emisiones de ese tipo de gases.</a:t>
            </a:r>
            <a:endParaRPr sz="1200" dirty="0">
              <a:latin typeface="Lato" panose="020F0502020204030203" pitchFamily="34" charset="0"/>
            </a:endParaRPr>
          </a:p>
          <a:p>
            <a:pPr marL="139700" lvl="0" indent="0" algn="l" rtl="0">
              <a:lnSpc>
                <a:spcPct val="100000"/>
              </a:lnSpc>
              <a:spcBef>
                <a:spcPts val="0"/>
              </a:spcBef>
              <a:spcAft>
                <a:spcPts val="0"/>
              </a:spcAft>
              <a:buSzPts val="1400"/>
              <a:buNone/>
            </a:pPr>
            <a:r>
              <a:rPr lang="es-ES" sz="1200" dirty="0">
                <a:latin typeface="Lato" panose="020F0502020204030203" pitchFamily="34" charset="0"/>
              </a:rPr>
              <a:t>Se han relacionado científicamente varios hechos:</a:t>
            </a:r>
            <a:endParaRPr sz="1200" dirty="0">
              <a:latin typeface="Lato" panose="020F0502020204030203" pitchFamily="34" charset="0"/>
            </a:endParaRPr>
          </a:p>
          <a:p>
            <a:pPr marL="457200" lvl="0" indent="-317500" algn="l" rtl="0">
              <a:lnSpc>
                <a:spcPct val="100000"/>
              </a:lnSpc>
              <a:spcBef>
                <a:spcPts val="0"/>
              </a:spcBef>
              <a:spcAft>
                <a:spcPts val="0"/>
              </a:spcAft>
              <a:buSzPts val="1400"/>
              <a:buFont typeface="Arial" panose="020B0604020202020204" pitchFamily="34" charset="0"/>
              <a:buChar char="•"/>
            </a:pPr>
            <a:r>
              <a:rPr lang="es-ES" sz="1200" dirty="0">
                <a:latin typeface="Lato" panose="020F0502020204030203" pitchFamily="34" charset="0"/>
              </a:rPr>
              <a:t>La concentración de GEI en la atmósfera terrestre está directamente relacionada con la temperatura media mundial de la Tierra;</a:t>
            </a:r>
            <a:endParaRPr sz="1200" dirty="0">
              <a:latin typeface="Lato" panose="020F0502020204030203" pitchFamily="34" charset="0"/>
            </a:endParaRPr>
          </a:p>
          <a:p>
            <a:pPr marL="457200" lvl="0" indent="-317500" algn="l" rtl="0">
              <a:lnSpc>
                <a:spcPct val="100000"/>
              </a:lnSpc>
              <a:spcBef>
                <a:spcPts val="0"/>
              </a:spcBef>
              <a:spcAft>
                <a:spcPts val="0"/>
              </a:spcAft>
              <a:buSzPts val="1400"/>
              <a:buFont typeface="Arial" panose="020B0604020202020204" pitchFamily="34" charset="0"/>
              <a:buChar char="•"/>
            </a:pPr>
            <a:r>
              <a:rPr lang="es-ES" sz="1200" dirty="0">
                <a:latin typeface="Lato" panose="020F0502020204030203" pitchFamily="34" charset="0"/>
              </a:rPr>
              <a:t>Esta concentración ha ido aumentando progresivamente desde la Revolución Industrial y, con ella, la temperatura mundial;</a:t>
            </a:r>
            <a:endParaRPr sz="1200" dirty="0">
              <a:latin typeface="Lato" panose="020F0502020204030203" pitchFamily="34" charset="0"/>
            </a:endParaRPr>
          </a:p>
          <a:p>
            <a:pPr marL="457200" lvl="0" indent="-317500" algn="l" rtl="0">
              <a:lnSpc>
                <a:spcPct val="100000"/>
              </a:lnSpc>
              <a:spcBef>
                <a:spcPts val="0"/>
              </a:spcBef>
              <a:spcAft>
                <a:spcPts val="0"/>
              </a:spcAft>
              <a:buSzPts val="1400"/>
              <a:buFont typeface="Arial" panose="020B0604020202020204" pitchFamily="34" charset="0"/>
              <a:buChar char="•"/>
            </a:pPr>
            <a:r>
              <a:rPr lang="es-ES" sz="1200" dirty="0">
                <a:latin typeface="Lato" panose="020F0502020204030203" pitchFamily="34" charset="0"/>
              </a:rPr>
              <a:t>El GEI más abundante y que representa alrededor de dos tercios de todos los tipos de GEI, es el dióxido de carbono (CO</a:t>
            </a:r>
            <a:r>
              <a:rPr lang="es-ES" sz="1200" baseline="-25000" dirty="0">
                <a:latin typeface="Lato" panose="020F0502020204030203" pitchFamily="34" charset="0"/>
              </a:rPr>
              <a:t>2</a:t>
            </a:r>
            <a:r>
              <a:rPr lang="es-ES" sz="1200" dirty="0">
                <a:latin typeface="Lato" panose="020F0502020204030203" pitchFamily="34" charset="0"/>
              </a:rPr>
              <a:t>), resultado de la quema de combustibles fósiles.</a:t>
            </a:r>
            <a:endParaRPr sz="1200" dirty="0">
              <a:latin typeface="Lato" panose="020F0502020204030203" pitchFamily="34" charset="0"/>
            </a:endParaRPr>
          </a:p>
          <a:p>
            <a:pPr marL="139700" lvl="0" indent="0" algn="l" rtl="0">
              <a:lnSpc>
                <a:spcPct val="100000"/>
              </a:lnSpc>
              <a:spcBef>
                <a:spcPts val="0"/>
              </a:spcBef>
              <a:spcAft>
                <a:spcPts val="0"/>
              </a:spcAft>
              <a:buSzPts val="1400"/>
              <a:buNone/>
            </a:pPr>
            <a:r>
              <a:rPr lang="es-ES" sz="1200" dirty="0">
                <a:latin typeface="Lato" panose="020F0502020204030203" pitchFamily="34" charset="0"/>
              </a:rPr>
              <a:t>Amplía información en: </a:t>
            </a:r>
          </a:p>
          <a:p>
            <a:pPr marL="139700" lvl="0" indent="0" algn="l" rtl="0">
              <a:lnSpc>
                <a:spcPct val="100000"/>
              </a:lnSpc>
              <a:spcBef>
                <a:spcPts val="0"/>
              </a:spcBef>
              <a:spcAft>
                <a:spcPts val="0"/>
              </a:spcAft>
              <a:buSzPts val="1400"/>
              <a:buNone/>
            </a:pPr>
            <a:r>
              <a:rPr lang="es-ES" sz="1200" dirty="0">
                <a:latin typeface="Lato" panose="020F0502020204030203" pitchFamily="34" charset="0"/>
              </a:rPr>
              <a:t>https://www.un.org/es/sections/issues-depth/climate-change/index.html</a:t>
            </a:r>
          </a:p>
          <a:p>
            <a:pPr marL="139700" lvl="0" indent="0" algn="l" rtl="0">
              <a:lnSpc>
                <a:spcPct val="100000"/>
              </a:lnSpc>
              <a:spcBef>
                <a:spcPts val="0"/>
              </a:spcBef>
              <a:spcAft>
                <a:spcPts val="0"/>
              </a:spcAft>
              <a:buSzPts val="1400"/>
              <a:buNone/>
            </a:pPr>
            <a:endParaRPr dirty="0"/>
          </a:p>
          <a:p>
            <a:pPr marL="457200" marR="0" lvl="0" indent="-228600" algn="l" rtl="0">
              <a:lnSpc>
                <a:spcPct val="100000"/>
              </a:lnSpc>
              <a:spcBef>
                <a:spcPts val="0"/>
              </a:spcBef>
              <a:spcAft>
                <a:spcPts val="0"/>
              </a:spcAft>
              <a:buSzPts val="1400"/>
              <a:buNone/>
            </a:pPr>
            <a:endParaRPr dirty="0"/>
          </a:p>
        </p:txBody>
      </p:sp>
      <p:sp>
        <p:nvSpPr>
          <p:cNvPr id="673" name="Google Shape;67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s-ES" sz="1200" b="0" i="0" u="none" strike="noStrike" cap="none">
                <a:solidFill>
                  <a:srgbClr val="000000"/>
                </a:solidFill>
                <a:latin typeface="Arial"/>
                <a:ea typeface="Arial"/>
                <a:cs typeface="Arial"/>
                <a:sym typeface="Arial"/>
              </a:rPr>
              <a:t>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p8:notes"/>
          <p:cNvSpPr>
            <a:spLocks noGrp="1" noRot="1" noChangeAspect="1"/>
          </p:cNvSpPr>
          <p:nvPr>
            <p:ph type="sldImg" idx="2"/>
          </p:nvPr>
        </p:nvSpPr>
        <p:spPr>
          <a:xfrm>
            <a:off x="422275" y="550863"/>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0" name="Google Shape;690;p8:notes"/>
          <p:cNvSpPr txBox="1">
            <a:spLocks noGrp="1"/>
          </p:cNvSpPr>
          <p:nvPr>
            <p:ph type="body" idx="1"/>
          </p:nvPr>
        </p:nvSpPr>
        <p:spPr>
          <a:xfrm>
            <a:off x="679448" y="4345467"/>
            <a:ext cx="5438775" cy="3908425"/>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s-ES" b="0" dirty="0">
                <a:latin typeface="Lato" panose="020F0502020204030203" pitchFamily="34" charset="0"/>
              </a:rPr>
              <a:t>DINÁMICA: RACIMO DE UVAS. </a:t>
            </a:r>
            <a:endParaRPr b="0" dirty="0">
              <a:latin typeface="Lato" panose="020F0502020204030203" pitchFamily="34" charset="0"/>
            </a:endParaRPr>
          </a:p>
          <a:p>
            <a:pPr marL="457200" marR="0" lvl="0" indent="-228600" algn="l" rtl="0">
              <a:lnSpc>
                <a:spcPct val="100000"/>
              </a:lnSpc>
              <a:spcBef>
                <a:spcPts val="0"/>
              </a:spcBef>
              <a:spcAft>
                <a:spcPts val="0"/>
              </a:spcAft>
              <a:buSzPts val="1400"/>
              <a:buNone/>
            </a:pPr>
            <a:endParaRPr b="0" dirty="0">
              <a:latin typeface="Lato" panose="020F0502020204030203" pitchFamily="34" charset="0"/>
            </a:endParaRPr>
          </a:p>
          <a:p>
            <a:pPr marL="457200" marR="0" lvl="0" indent="-228600" algn="l" rtl="0">
              <a:lnSpc>
                <a:spcPct val="100000"/>
              </a:lnSpc>
              <a:spcBef>
                <a:spcPts val="0"/>
              </a:spcBef>
              <a:spcAft>
                <a:spcPts val="0"/>
              </a:spcAft>
              <a:buSzPts val="1400"/>
              <a:buNone/>
            </a:pPr>
            <a:r>
              <a:rPr lang="es-ES" b="0" dirty="0">
                <a:latin typeface="Lato" panose="020F0502020204030203" pitchFamily="34" charset="0"/>
              </a:rPr>
              <a:t>	Se le pide al alumnado que reflexione sobre su actividad diaria para ver cuáles son las acciones que contribuyen con emisiones de CO2 a la atmósfera. Deben intentar completar todos los huecos del racimo,</a:t>
            </a:r>
            <a:r>
              <a:rPr lang="es-ES" b="0" baseline="0" dirty="0">
                <a:latin typeface="Lato" panose="020F0502020204030203" pitchFamily="34" charset="0"/>
              </a:rPr>
              <a:t> que lo han dibujando en grande en una hoja.</a:t>
            </a:r>
            <a:r>
              <a:rPr lang="es-ES" b="0" dirty="0">
                <a:latin typeface="Lato" panose="020F0502020204030203" pitchFamily="34" charset="0"/>
              </a:rPr>
              <a:t> Luego se comparte con su equipo de trabajo y, finalmente, se pide que escojan tres y que argumenten por qué se quedan con esas tres, se puede esperar o pretender que el alumnado elija las que sean más fáciles de cambiar o por el contrario tome consciencia de aquellas que hacen daño a la atmósfera. Se comparten con el gran grupo. </a:t>
            </a:r>
            <a:endParaRPr b="0" dirty="0">
              <a:latin typeface="Lato" panose="020F0502020204030203" pitchFamily="34" charset="0"/>
            </a:endParaRPr>
          </a:p>
          <a:p>
            <a:pPr marL="13970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Clr>
                <a:schemeClr val="dk1"/>
              </a:buClr>
              <a:buSzPts val="1200"/>
              <a:buFont typeface="Calibri"/>
              <a:buNone/>
            </a:pPr>
            <a:endParaRPr dirty="0"/>
          </a:p>
        </p:txBody>
      </p:sp>
      <p:sp>
        <p:nvSpPr>
          <p:cNvPr id="691" name="Google Shape;691;p8: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8</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p9:notes"/>
          <p:cNvSpPr>
            <a:spLocks noGrp="1" noRot="1" noChangeAspect="1"/>
          </p:cNvSpPr>
          <p:nvPr>
            <p:ph type="sldImg" idx="2"/>
          </p:nvPr>
        </p:nvSpPr>
        <p:spPr>
          <a:xfrm>
            <a:off x="422275" y="6826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7" name="Google Shape;697;p9:notes"/>
          <p:cNvSpPr txBox="1">
            <a:spLocks noGrp="1"/>
          </p:cNvSpPr>
          <p:nvPr>
            <p:ph type="body" idx="1"/>
          </p:nvPr>
        </p:nvSpPr>
        <p:spPr>
          <a:xfrm>
            <a:off x="679448" y="4414479"/>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sz="1200" dirty="0">
              <a:latin typeface="Lato Light"/>
              <a:ea typeface="Lato Light"/>
              <a:cs typeface="Lato Light"/>
              <a:sym typeface="Lato Light"/>
            </a:endParaRPr>
          </a:p>
          <a:p>
            <a:pPr marL="139700" lvl="0" indent="0" algn="l" rtl="0">
              <a:lnSpc>
                <a:spcPct val="100000"/>
              </a:lnSpc>
              <a:spcBef>
                <a:spcPts val="0"/>
              </a:spcBef>
              <a:spcAft>
                <a:spcPts val="0"/>
              </a:spcAft>
              <a:buSzPts val="1400"/>
              <a:buNone/>
            </a:pPr>
            <a:r>
              <a:rPr lang="es-ES" b="1" dirty="0">
                <a:latin typeface="Lato" panose="020F0502020204030203" pitchFamily="34" charset="0"/>
              </a:rPr>
              <a:t>INFORMACIÓN</a:t>
            </a:r>
            <a:endParaRPr b="1" dirty="0">
              <a:latin typeface="Lato" panose="020F0502020204030203" pitchFamily="34" charset="0"/>
            </a:endParaRPr>
          </a:p>
          <a:p>
            <a:pPr marL="139700" lvl="0" indent="0" algn="l" rtl="0">
              <a:lnSpc>
                <a:spcPct val="100000"/>
              </a:lnSpc>
              <a:spcBef>
                <a:spcPts val="0"/>
              </a:spcBef>
              <a:spcAft>
                <a:spcPts val="0"/>
              </a:spcAft>
              <a:buSzPts val="1400"/>
              <a:buNone/>
            </a:pPr>
            <a:endParaRPr b="0" dirty="0">
              <a:latin typeface="Lato" panose="020F0502020204030203" pitchFamily="34" charset="0"/>
            </a:endParaRPr>
          </a:p>
          <a:p>
            <a:pPr marL="139700" lvl="0" indent="0" algn="l" rtl="0">
              <a:lnSpc>
                <a:spcPct val="100000"/>
              </a:lnSpc>
              <a:spcBef>
                <a:spcPts val="0"/>
              </a:spcBef>
              <a:spcAft>
                <a:spcPts val="0"/>
              </a:spcAft>
              <a:buSzPts val="1400"/>
              <a:buNone/>
            </a:pPr>
            <a:r>
              <a:rPr lang="es-ES" b="0" dirty="0">
                <a:latin typeface="Lato" panose="020F0502020204030203" pitchFamily="34" charset="0"/>
              </a:rPr>
              <a:t>El cambio climático está produciendo que los patrones meteorológicos cambien. Se puede apreciar en patrones de lluvia, humedad y temperatura. </a:t>
            </a:r>
            <a:endParaRPr b="0" dirty="0">
              <a:latin typeface="Lato" panose="020F0502020204030203" pitchFamily="34" charset="0"/>
            </a:endParaRPr>
          </a:p>
          <a:p>
            <a:pPr marL="139700" lvl="0" indent="0" algn="l" rtl="0">
              <a:lnSpc>
                <a:spcPct val="100000"/>
              </a:lnSpc>
              <a:spcBef>
                <a:spcPts val="0"/>
              </a:spcBef>
              <a:spcAft>
                <a:spcPts val="0"/>
              </a:spcAft>
              <a:buSzPts val="1400"/>
              <a:buNone/>
            </a:pPr>
            <a:r>
              <a:rPr lang="es-ES" b="0" dirty="0">
                <a:latin typeface="Lato" panose="020F0502020204030203" pitchFamily="34" charset="0"/>
              </a:rPr>
              <a:t>En la página WEB de la NASA se puede encontrar mucha información sobre las evidencias registradas que muestran las consecuencias que ya estamos viviendo del cambio climático. </a:t>
            </a:r>
          </a:p>
          <a:p>
            <a:pPr marL="139700" lvl="0" indent="0" algn="l" rtl="0">
              <a:lnSpc>
                <a:spcPct val="100000"/>
              </a:lnSpc>
              <a:spcBef>
                <a:spcPts val="0"/>
              </a:spcBef>
              <a:spcAft>
                <a:spcPts val="0"/>
              </a:spcAft>
              <a:buSzPts val="1400"/>
              <a:buNone/>
            </a:pPr>
            <a:endParaRPr lang="es-ES" b="0" dirty="0">
              <a:latin typeface="Lato" panose="020F0502020204030203" pitchFamily="34" charset="0"/>
            </a:endParaRPr>
          </a:p>
          <a:p>
            <a:pPr marL="139700" lvl="0" indent="0" algn="l" rtl="0">
              <a:lnSpc>
                <a:spcPct val="100000"/>
              </a:lnSpc>
              <a:spcBef>
                <a:spcPts val="0"/>
              </a:spcBef>
              <a:spcAft>
                <a:spcPts val="0"/>
              </a:spcAft>
              <a:buSzPts val="1400"/>
              <a:buNone/>
            </a:pPr>
            <a:r>
              <a:rPr lang="es-ES" b="0" dirty="0">
                <a:latin typeface="Lato" panose="020F0502020204030203" pitchFamily="34" charset="0"/>
              </a:rPr>
              <a:t>Consulta</a:t>
            </a:r>
            <a:r>
              <a:rPr lang="es-ES" b="0" baseline="0" dirty="0">
                <a:latin typeface="Lato" panose="020F0502020204030203" pitchFamily="34" charset="0"/>
              </a:rPr>
              <a:t> la página: </a:t>
            </a:r>
            <a:endParaRPr b="0" dirty="0">
              <a:latin typeface="Lato" panose="020F0502020204030203" pitchFamily="34" charset="0"/>
            </a:endParaRPr>
          </a:p>
          <a:p>
            <a:pPr marL="139700" lvl="0" indent="0" algn="l" rtl="0">
              <a:lnSpc>
                <a:spcPct val="100000"/>
              </a:lnSpc>
              <a:spcBef>
                <a:spcPts val="0"/>
              </a:spcBef>
              <a:spcAft>
                <a:spcPts val="0"/>
              </a:spcAft>
              <a:buSzPts val="1400"/>
              <a:buNone/>
            </a:pPr>
            <a:r>
              <a:rPr lang="es-ES" b="0" u="sng" dirty="0">
                <a:solidFill>
                  <a:schemeClr val="hlink"/>
                </a:solidFill>
                <a:latin typeface="Lato" panose="020F0502020204030203" pitchFamily="34" charset="0"/>
                <a:hlinkClick r:id="rId3"/>
              </a:rPr>
              <a:t>https://climate.nasa.gov/vital-signs/global-temperature/</a:t>
            </a:r>
            <a:endParaRPr b="0" dirty="0">
              <a:latin typeface="Lato" panose="020F0502020204030203" pitchFamily="34" charset="0"/>
            </a:endParaRPr>
          </a:p>
          <a:p>
            <a:pPr marL="0" lvl="0" indent="0" algn="l" rtl="0">
              <a:lnSpc>
                <a:spcPct val="100000"/>
              </a:lnSpc>
              <a:spcBef>
                <a:spcPts val="0"/>
              </a:spcBef>
              <a:spcAft>
                <a:spcPts val="0"/>
              </a:spcAft>
              <a:buClr>
                <a:schemeClr val="dk1"/>
              </a:buClr>
              <a:buSzPts val="1200"/>
              <a:buFont typeface="Calibri"/>
              <a:buNone/>
            </a:pPr>
            <a:endParaRPr sz="1200" dirty="0">
              <a:latin typeface="Lato Light"/>
              <a:ea typeface="Lato Light"/>
              <a:cs typeface="Lato Light"/>
              <a:sym typeface="Lato Light"/>
            </a:endParaRPr>
          </a:p>
        </p:txBody>
      </p:sp>
      <p:sp>
        <p:nvSpPr>
          <p:cNvPr id="698" name="Google Shape;698;p9: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p10:notes"/>
          <p:cNvSpPr>
            <a:spLocks noGrp="1" noRot="1" noChangeAspect="1"/>
          </p:cNvSpPr>
          <p:nvPr>
            <p:ph type="sldImg" idx="2"/>
          </p:nvPr>
        </p:nvSpPr>
        <p:spPr>
          <a:xfrm>
            <a:off x="685800" y="504825"/>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3" name="Google Shape;703;p10:notes"/>
          <p:cNvSpPr txBox="1">
            <a:spLocks noGrp="1"/>
          </p:cNvSpPr>
          <p:nvPr>
            <p:ph type="body" idx="1"/>
          </p:nvPr>
        </p:nvSpPr>
        <p:spPr>
          <a:xfrm>
            <a:off x="685800" y="3590745"/>
            <a:ext cx="5486400" cy="360045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endParaRPr b="1" u="sng" dirty="0"/>
          </a:p>
          <a:p>
            <a:pPr marL="457200" marR="0" lvl="0" indent="-228600" algn="l" rtl="0">
              <a:lnSpc>
                <a:spcPct val="100000"/>
              </a:lnSpc>
              <a:spcBef>
                <a:spcPts val="0"/>
              </a:spcBef>
              <a:spcAft>
                <a:spcPts val="0"/>
              </a:spcAft>
              <a:buSzPts val="1400"/>
              <a:buNone/>
            </a:pPr>
            <a:endParaRPr dirty="0"/>
          </a:p>
        </p:txBody>
      </p:sp>
      <p:sp>
        <p:nvSpPr>
          <p:cNvPr id="704" name="Google Shape;70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s-ES" sz="1200" b="0" i="0" u="none" strike="noStrike" cap="none">
                <a:solidFill>
                  <a:srgbClr val="000000"/>
                </a:solidFill>
                <a:latin typeface="Arial"/>
                <a:ea typeface="Arial"/>
                <a:cs typeface="Arial"/>
                <a:sym typeface="Arial"/>
              </a:rPr>
              <a:t>10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11: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p11:notes"/>
          <p:cNvSpPr txBox="1">
            <a:spLocks noGrp="1"/>
          </p:cNvSpPr>
          <p:nvPr>
            <p:ph type="body" idx="1"/>
          </p:nvPr>
        </p:nvSpPr>
        <p:spPr>
          <a:xfrm>
            <a:off x="493777" y="3917471"/>
            <a:ext cx="5958782" cy="360045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r>
              <a:rPr lang="es-ES" b="1" u="sng" dirty="0">
                <a:latin typeface="Lato" panose="020F0502020204030203" pitchFamily="34" charset="0"/>
              </a:rPr>
              <a:t>INFORMACION: </a:t>
            </a:r>
            <a:endParaRPr dirty="0">
              <a:latin typeface="Lato" panose="020F0502020204030203" pitchFamily="34" charset="0"/>
            </a:endParaRPr>
          </a:p>
          <a:p>
            <a:pPr marL="139700" lvl="0" indent="0" algn="l" rtl="0">
              <a:lnSpc>
                <a:spcPct val="100000"/>
              </a:lnSpc>
              <a:spcBef>
                <a:spcPts val="0"/>
              </a:spcBef>
              <a:spcAft>
                <a:spcPts val="0"/>
              </a:spcAft>
              <a:buSzPts val="1400"/>
              <a:buNone/>
            </a:pPr>
            <a:r>
              <a:rPr lang="es-ES" dirty="0">
                <a:latin typeface="Lato" panose="020F0502020204030203" pitchFamily="34" charset="0"/>
              </a:rPr>
              <a:t>De acuerdo a un informe de la EEA (Agencia Europea del Medioambiente) al modificarse el clima y producirse más eventos extremos estos son algunos de los principales riesgos medioambientales a los que nos exponemos: </a:t>
            </a:r>
            <a:endParaRPr lang="es-ES" b="1" dirty="0">
              <a:solidFill>
                <a:srgbClr val="000000"/>
              </a:solidFill>
              <a:latin typeface="Lato" panose="020F0502020204030203" pitchFamily="34" charset="0"/>
            </a:endParaRPr>
          </a:p>
          <a:p>
            <a:pPr marL="139700" lvl="0" indent="0" algn="l" rtl="0">
              <a:lnSpc>
                <a:spcPct val="100000"/>
              </a:lnSpc>
              <a:spcBef>
                <a:spcPts val="0"/>
              </a:spcBef>
              <a:spcAft>
                <a:spcPts val="0"/>
              </a:spcAft>
              <a:buSzPts val="1400"/>
              <a:buNone/>
            </a:pPr>
            <a:r>
              <a:rPr lang="es-ES" b="1" dirty="0">
                <a:solidFill>
                  <a:srgbClr val="000000"/>
                </a:solidFill>
                <a:latin typeface="Lato" panose="020F0502020204030203" pitchFamily="34" charset="0"/>
              </a:rPr>
              <a:t>Inundaciones.</a:t>
            </a:r>
            <a:r>
              <a:rPr lang="es-ES" b="0" dirty="0">
                <a:latin typeface="Lato" panose="020F0502020204030203" pitchFamily="34" charset="0"/>
              </a:rPr>
              <a:t> Los modelos para el final del siglo XXI proyectan un aumento de las inundaciones en las Islas Británicas, el este de Francia, norte de Italia y algunas regiones de España, Balcanes y Cárpatos. Por el contrario, prevén la reducción de este riesgo en el nordeste de Europa debido a la disminución de la cubierta de nieve y, por tanto, de las crecidas debidas </a:t>
            </a:r>
            <a:r>
              <a:rPr lang="es-ES" dirty="0">
                <a:latin typeface="Lato" panose="020F0502020204030203" pitchFamily="34" charset="0"/>
              </a:rPr>
              <a:t>al deshielo</a:t>
            </a:r>
            <a:endParaRPr lang="es-ES" b="1" dirty="0">
              <a:solidFill>
                <a:srgbClr val="000000"/>
              </a:solidFill>
              <a:latin typeface="Lato" panose="020F0502020204030203" pitchFamily="34" charset="0"/>
            </a:endParaRPr>
          </a:p>
          <a:p>
            <a:pPr marL="139700" lvl="0" indent="0" algn="l" rtl="0">
              <a:lnSpc>
                <a:spcPct val="100000"/>
              </a:lnSpc>
              <a:spcBef>
                <a:spcPts val="0"/>
              </a:spcBef>
              <a:spcAft>
                <a:spcPts val="0"/>
              </a:spcAft>
              <a:buSzPts val="1400"/>
              <a:buNone/>
            </a:pPr>
            <a:r>
              <a:rPr lang="es-ES" b="1" dirty="0">
                <a:solidFill>
                  <a:srgbClr val="000000"/>
                </a:solidFill>
                <a:latin typeface="Lato" panose="020F0502020204030203" pitchFamily="34" charset="0"/>
              </a:rPr>
              <a:t>Deslizamientos de tierra</a:t>
            </a:r>
            <a:r>
              <a:rPr lang="es-ES" b="0" dirty="0">
                <a:solidFill>
                  <a:srgbClr val="000000"/>
                </a:solidFill>
                <a:latin typeface="Lato" panose="020F0502020204030203" pitchFamily="34" charset="0"/>
              </a:rPr>
              <a:t>. </a:t>
            </a:r>
            <a:r>
              <a:rPr lang="es-ES" dirty="0">
                <a:latin typeface="Lato" panose="020F0502020204030203" pitchFamily="34" charset="0"/>
              </a:rPr>
              <a:t>Este riesgo, al </a:t>
            </a:r>
            <a:r>
              <a:rPr lang="es-ES" b="0" dirty="0">
                <a:latin typeface="Lato" panose="020F0502020204030203" pitchFamily="34" charset="0"/>
              </a:rPr>
              <a:t>igual que las inundaciones, está relacionado con el aumento de la temperatura y de la intensidad de los episodios de lluvias. Con las tormentas severas se incrementarán la caída de rocas, de tierra y los flujos de escombros</a:t>
            </a:r>
            <a:r>
              <a:rPr lang="es-ES" dirty="0">
                <a:latin typeface="Lato" panose="020F0502020204030203" pitchFamily="34" charset="0"/>
              </a:rPr>
              <a:t>. </a:t>
            </a:r>
          </a:p>
          <a:p>
            <a:pPr marL="139700" lvl="0" indent="0" algn="l" rtl="0">
              <a:lnSpc>
                <a:spcPct val="100000"/>
              </a:lnSpc>
              <a:spcBef>
                <a:spcPts val="0"/>
              </a:spcBef>
              <a:spcAft>
                <a:spcPts val="0"/>
              </a:spcAft>
              <a:buSzPts val="1400"/>
              <a:buNone/>
            </a:pPr>
            <a:r>
              <a:rPr lang="es-ES" b="1" dirty="0">
                <a:solidFill>
                  <a:srgbClr val="000000"/>
                </a:solidFill>
                <a:latin typeface="Lato" panose="020F0502020204030203" pitchFamily="34" charset="0"/>
              </a:rPr>
              <a:t>Las sequías</a:t>
            </a:r>
            <a:r>
              <a:rPr lang="es-ES" b="0" dirty="0">
                <a:solidFill>
                  <a:srgbClr val="000000"/>
                </a:solidFill>
                <a:latin typeface="Lato" panose="020F0502020204030203" pitchFamily="34" charset="0"/>
              </a:rPr>
              <a:t>. </a:t>
            </a:r>
            <a:r>
              <a:rPr lang="es-ES" dirty="0">
                <a:latin typeface="Lato" panose="020F0502020204030203" pitchFamily="34" charset="0"/>
              </a:rPr>
              <a:t>Estos estudios proyectan </a:t>
            </a:r>
            <a:r>
              <a:rPr lang="es-ES" b="0" dirty="0">
                <a:latin typeface="Lato" panose="020F0502020204030203" pitchFamily="34" charset="0"/>
              </a:rPr>
              <a:t>un aumento de la aridez en el sur de Europa a partir de mediados del siglo XXI, con incrementos en la longitud, magnitud y áreas de los eventos de sequía. Los </a:t>
            </a:r>
            <a:r>
              <a:rPr lang="es-ES" dirty="0">
                <a:latin typeface="Lato" panose="020F0502020204030203" pitchFamily="34" charset="0"/>
              </a:rPr>
              <a:t>pronósticos muestran un claro aumento en la Península Ibérica, sur de Italia y el Mediterráneo oriental, sobre todo a finales de siglo.</a:t>
            </a:r>
            <a:endParaRPr lang="es-ES" b="1" dirty="0">
              <a:solidFill>
                <a:srgbClr val="000000"/>
              </a:solidFill>
              <a:latin typeface="Lato" panose="020F0502020204030203" pitchFamily="34" charset="0"/>
            </a:endParaRPr>
          </a:p>
          <a:p>
            <a:pPr marL="139700" lvl="0" indent="0" algn="l" rtl="0">
              <a:lnSpc>
                <a:spcPct val="100000"/>
              </a:lnSpc>
              <a:spcBef>
                <a:spcPts val="0"/>
              </a:spcBef>
              <a:spcAft>
                <a:spcPts val="0"/>
              </a:spcAft>
              <a:buSzPts val="1400"/>
              <a:buNone/>
            </a:pPr>
            <a:r>
              <a:rPr lang="es-ES" b="1" dirty="0">
                <a:solidFill>
                  <a:srgbClr val="000000"/>
                </a:solidFill>
                <a:latin typeface="Lato" panose="020F0502020204030203" pitchFamily="34" charset="0"/>
              </a:rPr>
              <a:t>Incendios forestales. </a:t>
            </a:r>
            <a:r>
              <a:rPr lang="es-ES" dirty="0">
                <a:latin typeface="Lato" panose="020F0502020204030203" pitchFamily="34" charset="0"/>
              </a:rPr>
              <a:t>El </a:t>
            </a:r>
            <a:r>
              <a:rPr lang="es-ES" b="0" dirty="0">
                <a:latin typeface="Lato" panose="020F0502020204030203" pitchFamily="34" charset="0"/>
              </a:rPr>
              <a:t>incremento de las sequías y del calor en el área mediterránea y en el sur de Europa, dejaría un panorama más proclive a los grandes incendios. Estos cambios proyectados aumentarían la duración y la gravedad de los fuegos, que acabarían acrecentando la desertificación. Además, </a:t>
            </a:r>
            <a:r>
              <a:rPr lang="es-ES" dirty="0">
                <a:latin typeface="Lato" panose="020F0502020204030203" pitchFamily="34" charset="0"/>
              </a:rPr>
              <a:t>el peligro de incendios podría propagarse hacia el norte con el aumento de las temperaturas medias. </a:t>
            </a:r>
          </a:p>
          <a:p>
            <a:pPr marL="139700" lvl="0" indent="0" algn="l" rtl="0">
              <a:lnSpc>
                <a:spcPct val="100000"/>
              </a:lnSpc>
              <a:spcBef>
                <a:spcPts val="0"/>
              </a:spcBef>
              <a:spcAft>
                <a:spcPts val="0"/>
              </a:spcAft>
              <a:buSzPts val="1400"/>
              <a:buNone/>
            </a:pPr>
            <a:r>
              <a:rPr lang="es-ES" b="1" dirty="0">
                <a:latin typeface="Lato" panose="020F0502020204030203" pitchFamily="34" charset="0"/>
              </a:rPr>
              <a:t>Olas de calor. </a:t>
            </a:r>
            <a:r>
              <a:rPr lang="es-ES" dirty="0">
                <a:latin typeface="Lato" panose="020F0502020204030203" pitchFamily="34" charset="0"/>
              </a:rPr>
              <a:t>Según el informe </a:t>
            </a:r>
            <a:r>
              <a:rPr lang="es-ES" b="0" dirty="0">
                <a:latin typeface="Lato" panose="020F0502020204030203" pitchFamily="34" charset="0"/>
              </a:rPr>
              <a:t>de la EEA, dentro de unos años las olas de calor serán más frecuentes y duraderas en Europa. Si las emisiones de gases de efecto invernadero no decrecen, los eventos de calor extremo, como los vividos en 2003 y 2010, aparecerán cada dos años a partir de 2050. Este escenario supondría graves riesgos para la salud, especialmente en las personas que habitan </a:t>
            </a:r>
            <a:r>
              <a:rPr lang="es-ES" dirty="0">
                <a:latin typeface="Lato" panose="020F0502020204030203" pitchFamily="34" charset="0"/>
              </a:rPr>
              <a:t>las cuencas hidrográficas de baja altitud del sur de Europa y de las costas mediterráneas.</a:t>
            </a:r>
            <a:endParaRPr dirty="0">
              <a:latin typeface="Lato" panose="020F0502020204030203" pitchFamily="34" charset="0"/>
            </a:endParaRPr>
          </a:p>
          <a:p>
            <a:pPr marL="457200" marR="0" lvl="0" indent="-228600" algn="l" rtl="0">
              <a:lnSpc>
                <a:spcPct val="100000"/>
              </a:lnSpc>
              <a:spcBef>
                <a:spcPts val="0"/>
              </a:spcBef>
              <a:spcAft>
                <a:spcPts val="0"/>
              </a:spcAft>
              <a:buSzPts val="1400"/>
              <a:buNone/>
            </a:pPr>
            <a:endParaRPr dirty="0"/>
          </a:p>
        </p:txBody>
      </p:sp>
      <p:sp>
        <p:nvSpPr>
          <p:cNvPr id="712" name="Google Shape;71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s-ES" sz="1200" b="0" i="0" u="none" strike="noStrike" cap="none">
                <a:solidFill>
                  <a:srgbClr val="000000"/>
                </a:solidFill>
                <a:latin typeface="Arial"/>
                <a:ea typeface="Arial"/>
                <a:cs typeface="Arial"/>
                <a:sym typeface="Arial"/>
              </a:rPr>
              <a:t>11</a:t>
            </a:fld>
            <a:endParaRPr sz="1200" b="0" i="0" u="none" strike="noStrike" cap="none" dirty="0">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General Slide">
  <p:cSld name="General Slide">
    <p:spTree>
      <p:nvGrpSpPr>
        <p:cNvPr id="1" name="Shape 13"/>
        <p:cNvGrpSpPr/>
        <p:nvPr/>
      </p:nvGrpSpPr>
      <p:grpSpPr>
        <a:xfrm>
          <a:off x="0" y="0"/>
          <a:ext cx="0" cy="0"/>
          <a:chOff x="0" y="0"/>
          <a:chExt cx="0" cy="0"/>
        </a:xfrm>
      </p:grpSpPr>
      <p:sp>
        <p:nvSpPr>
          <p:cNvPr id="14" name="Google Shape;14;p2"/>
          <p:cNvSpPr txBox="1"/>
          <p:nvPr/>
        </p:nvSpPr>
        <p:spPr>
          <a:xfrm>
            <a:off x="2780778" y="1665962"/>
            <a:ext cx="18473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15" name="Google Shape;15;p2"/>
          <p:cNvPicPr preferRelativeResize="0"/>
          <p:nvPr/>
        </p:nvPicPr>
        <p:blipFill rotWithShape="1">
          <a:blip r:embed="rId2">
            <a:alphaModFix/>
          </a:blip>
          <a:srcRect/>
          <a:stretch/>
        </p:blipFill>
        <p:spPr>
          <a:xfrm>
            <a:off x="1841328" y="1393378"/>
            <a:ext cx="4747363" cy="85294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p:cSld name="1_Title 4">
    <p:bg>
      <p:bgPr>
        <a:blipFill>
          <a:blip r:embed="rId2">
            <a:alphaModFix amt="27000"/>
          </a:blip>
          <a:stretch>
            <a:fillRect/>
          </a:stretch>
        </a:blipFill>
        <a:effectLst/>
      </p:bgPr>
    </p:bg>
    <p:spTree>
      <p:nvGrpSpPr>
        <p:cNvPr id="1" name="Shape 139"/>
        <p:cNvGrpSpPr/>
        <p:nvPr/>
      </p:nvGrpSpPr>
      <p:grpSpPr>
        <a:xfrm>
          <a:off x="0" y="0"/>
          <a:ext cx="0" cy="0"/>
          <a:chOff x="0" y="0"/>
          <a:chExt cx="0" cy="0"/>
        </a:xfrm>
      </p:grpSpPr>
      <p:sp>
        <p:nvSpPr>
          <p:cNvPr id="140" name="Google Shape;140;p11"/>
          <p:cNvSpPr/>
          <p:nvPr/>
        </p:nvSpPr>
        <p:spPr>
          <a:xfrm>
            <a:off x="6269755" y="4660825"/>
            <a:ext cx="605400" cy="6054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11"/>
          <p:cNvSpPr/>
          <p:nvPr/>
        </p:nvSpPr>
        <p:spPr>
          <a:xfrm>
            <a:off x="2443199" y="771271"/>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11"/>
          <p:cNvSpPr/>
          <p:nvPr/>
        </p:nvSpPr>
        <p:spPr>
          <a:xfrm>
            <a:off x="6875156" y="1616690"/>
            <a:ext cx="413400" cy="4134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11"/>
          <p:cNvSpPr/>
          <p:nvPr/>
        </p:nvSpPr>
        <p:spPr>
          <a:xfrm>
            <a:off x="2781981" y="3612044"/>
            <a:ext cx="336900" cy="336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11"/>
          <p:cNvSpPr/>
          <p:nvPr/>
        </p:nvSpPr>
        <p:spPr>
          <a:xfrm>
            <a:off x="2723989" y="167013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11"/>
          <p:cNvSpPr/>
          <p:nvPr/>
        </p:nvSpPr>
        <p:spPr>
          <a:xfrm>
            <a:off x="7179966" y="1338692"/>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11"/>
          <p:cNvSpPr/>
          <p:nvPr/>
        </p:nvSpPr>
        <p:spPr>
          <a:xfrm>
            <a:off x="6525494" y="4374525"/>
            <a:ext cx="93900" cy="93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11"/>
          <p:cNvSpPr/>
          <p:nvPr/>
        </p:nvSpPr>
        <p:spPr>
          <a:xfrm>
            <a:off x="2662116" y="990190"/>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11"/>
          <p:cNvSpPr/>
          <p:nvPr/>
        </p:nvSpPr>
        <p:spPr>
          <a:xfrm>
            <a:off x="3118752" y="861970"/>
            <a:ext cx="300900" cy="300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11"/>
          <p:cNvSpPr/>
          <p:nvPr/>
        </p:nvSpPr>
        <p:spPr>
          <a:xfrm>
            <a:off x="3871433"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11"/>
          <p:cNvSpPr/>
          <p:nvPr/>
        </p:nvSpPr>
        <p:spPr>
          <a:xfrm>
            <a:off x="5856356"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11"/>
          <p:cNvSpPr/>
          <p:nvPr/>
        </p:nvSpPr>
        <p:spPr>
          <a:xfrm>
            <a:off x="-9320" y="0"/>
            <a:ext cx="632316" cy="5143500"/>
          </a:xfrm>
          <a:prstGeom prst="rect">
            <a:avLst/>
          </a:prstGeom>
          <a:solidFill>
            <a:srgbClr val="A4CF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2" name="Google Shape;152;p11"/>
          <p:cNvSpPr txBox="1"/>
          <p:nvPr/>
        </p:nvSpPr>
        <p:spPr>
          <a:xfrm rot="-5400000">
            <a:off x="-1726510" y="2458476"/>
            <a:ext cx="4244178" cy="677108"/>
          </a:xfrm>
          <a:prstGeom prst="rect">
            <a:avLst/>
          </a:prstGeom>
          <a:noFill/>
          <a:ln>
            <a:noFill/>
          </a:ln>
        </p:spPr>
        <p:txBody>
          <a:bodyPr spcFirstLastPara="1" wrap="square" lIns="91425" tIns="45700" rIns="91425" bIns="45700" anchor="t" anchorCtr="0">
            <a:noAutofit/>
          </a:bodyPr>
          <a:lstStyle/>
          <a:p>
            <a:pPr marL="0" marR="0" lvl="0" indent="0" algn="r" rtl="0">
              <a:lnSpc>
                <a:spcPct val="150000"/>
              </a:lnSpc>
              <a:spcBef>
                <a:spcPts val="0"/>
              </a:spcBef>
              <a:spcAft>
                <a:spcPts val="0"/>
              </a:spcAft>
              <a:buClr>
                <a:srgbClr val="000000"/>
              </a:buClr>
              <a:buSzPts val="1600"/>
              <a:buFont typeface="Arial"/>
              <a:buNone/>
            </a:pPr>
            <a:r>
              <a:rPr lang="es-ES" sz="1600" b="0" i="0" u="none" strike="noStrike" cap="none">
                <a:solidFill>
                  <a:srgbClr val="FFFFFF"/>
                </a:solidFill>
                <a:latin typeface="Avenir"/>
                <a:ea typeface="Avenir"/>
                <a:cs typeface="Avenir"/>
                <a:sym typeface="Avenir"/>
              </a:rPr>
              <a:t>ENERGÍA Y MOVILIDAD SOSTENIBLE</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153" name="Google Shape;153;p11" descr="Imagen que contiene dibujo&#10;&#10;Descripción generada automáticamente"/>
          <p:cNvPicPr preferRelativeResize="0"/>
          <p:nvPr/>
        </p:nvPicPr>
        <p:blipFill rotWithShape="1">
          <a:blip r:embed="rId3">
            <a:alphaModFix/>
          </a:blip>
          <a:srcRect/>
          <a:stretch/>
        </p:blipFill>
        <p:spPr>
          <a:xfrm>
            <a:off x="95080" y="125713"/>
            <a:ext cx="423516" cy="423516"/>
          </a:xfrm>
          <a:prstGeom prst="rect">
            <a:avLst/>
          </a:prstGeom>
          <a:noFill/>
          <a:ln>
            <a:noFill/>
          </a:ln>
        </p:spPr>
      </p:pic>
      <p:sp>
        <p:nvSpPr>
          <p:cNvPr id="154" name="Google Shape;154;p11"/>
          <p:cNvSpPr/>
          <p:nvPr/>
        </p:nvSpPr>
        <p:spPr>
          <a:xfrm>
            <a:off x="2991955" y="630150"/>
            <a:ext cx="3883200" cy="3883200"/>
          </a:xfrm>
          <a:prstGeom prst="ellipse">
            <a:avLst/>
          </a:prstGeom>
          <a:solidFill>
            <a:srgbClr val="81C07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11"/>
          <p:cNvSpPr txBox="1">
            <a:spLocks noGrp="1"/>
          </p:cNvSpPr>
          <p:nvPr>
            <p:ph type="ctrTitle"/>
          </p:nvPr>
        </p:nvSpPr>
        <p:spPr>
          <a:xfrm>
            <a:off x="3138084" y="981381"/>
            <a:ext cx="3629400" cy="3220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400" b="1">
                <a:solidFill>
                  <a:srgbClr val="E8F5DB"/>
                </a:solidFill>
                <a:latin typeface="Avenir"/>
                <a:ea typeface="Avenir"/>
                <a:cs typeface="Avenir"/>
                <a:sym typeface="Avenir"/>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56" name="Google Shape;156;p11"/>
          <p:cNvSpPr/>
          <p:nvPr/>
        </p:nvSpPr>
        <p:spPr>
          <a:xfrm>
            <a:off x="3068155"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7" name="Google Shape;157;p11"/>
          <p:cNvGrpSpPr/>
          <p:nvPr/>
        </p:nvGrpSpPr>
        <p:grpSpPr>
          <a:xfrm>
            <a:off x="3362582" y="4168937"/>
            <a:ext cx="508851" cy="478711"/>
            <a:chOff x="5972700" y="2330200"/>
            <a:chExt cx="411625" cy="387275"/>
          </a:xfrm>
        </p:grpSpPr>
        <p:sp>
          <p:nvSpPr>
            <p:cNvPr id="158" name="Google Shape;158;p11"/>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11"/>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0" name="Google Shape;160;p11"/>
          <p:cNvSpPr/>
          <p:nvPr/>
        </p:nvSpPr>
        <p:spPr>
          <a:xfrm>
            <a:off x="5791855"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61" name="Google Shape;161;p11"/>
          <p:cNvGrpSpPr/>
          <p:nvPr/>
        </p:nvGrpSpPr>
        <p:grpSpPr>
          <a:xfrm>
            <a:off x="6223273" y="506559"/>
            <a:ext cx="524975" cy="832145"/>
            <a:chOff x="6718575" y="2318625"/>
            <a:chExt cx="256950" cy="407375"/>
          </a:xfrm>
        </p:grpSpPr>
        <p:sp>
          <p:nvSpPr>
            <p:cNvPr id="162" name="Google Shape;162;p11"/>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3" name="Google Shape;163;p11"/>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4" name="Google Shape;164;p11"/>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5" name="Google Shape;165;p11"/>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6" name="Google Shape;166;p11"/>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7" name="Google Shape;167;p11"/>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8" name="Google Shape;168;p11"/>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9" name="Google Shape;169;p11"/>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pic>
        <p:nvPicPr>
          <p:cNvPr id="170" name="Google Shape;170;p11"/>
          <p:cNvPicPr preferRelativeResize="0"/>
          <p:nvPr/>
        </p:nvPicPr>
        <p:blipFill rotWithShape="1">
          <a:blip r:embed="rId4">
            <a:alphaModFix/>
          </a:blip>
          <a:srcRect/>
          <a:stretch/>
        </p:blipFill>
        <p:spPr>
          <a:xfrm>
            <a:off x="3998783" y="1254154"/>
            <a:ext cx="1800000" cy="27609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ubtitle">
  <p:cSld name="1_Subtitle">
    <p:spTree>
      <p:nvGrpSpPr>
        <p:cNvPr id="1" name="Shape 171"/>
        <p:cNvGrpSpPr/>
        <p:nvPr/>
      </p:nvGrpSpPr>
      <p:grpSpPr>
        <a:xfrm>
          <a:off x="0" y="0"/>
          <a:ext cx="0" cy="0"/>
          <a:chOff x="0" y="0"/>
          <a:chExt cx="0" cy="0"/>
        </a:xfrm>
      </p:grpSpPr>
      <p:sp>
        <p:nvSpPr>
          <p:cNvPr id="172" name="Google Shape;172;p12"/>
          <p:cNvSpPr/>
          <p:nvPr/>
        </p:nvSpPr>
        <p:spPr>
          <a:xfrm>
            <a:off x="407150" y="407075"/>
            <a:ext cx="8329800" cy="4329300"/>
          </a:xfrm>
          <a:prstGeom prst="rect">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12"/>
          <p:cNvSpPr/>
          <p:nvPr/>
        </p:nvSpPr>
        <p:spPr>
          <a:xfrm>
            <a:off x="2630350" y="671788"/>
            <a:ext cx="3883200" cy="3883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12"/>
          <p:cNvSpPr/>
          <p:nvPr/>
        </p:nvSpPr>
        <p:spPr>
          <a:xfrm>
            <a:off x="5430350" y="228600"/>
            <a:ext cx="1388100" cy="1388100"/>
          </a:xfrm>
          <a:prstGeom prst="ellipse">
            <a:avLst/>
          </a:prstGeom>
          <a:solidFill>
            <a:srgbClr val="A4CF58">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12"/>
          <p:cNvSpPr/>
          <p:nvPr/>
        </p:nvSpPr>
        <p:spPr>
          <a:xfrm>
            <a:off x="5908250" y="4660825"/>
            <a:ext cx="605400" cy="6054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12"/>
          <p:cNvSpPr/>
          <p:nvPr/>
        </p:nvSpPr>
        <p:spPr>
          <a:xfrm>
            <a:off x="2706650" y="3872629"/>
            <a:ext cx="1097700" cy="10977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12"/>
          <p:cNvSpPr/>
          <p:nvPr/>
        </p:nvSpPr>
        <p:spPr>
          <a:xfrm>
            <a:off x="2081694" y="771271"/>
            <a:ext cx="774600" cy="7746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12"/>
          <p:cNvSpPr/>
          <p:nvPr/>
        </p:nvSpPr>
        <p:spPr>
          <a:xfrm>
            <a:off x="6513651" y="1616690"/>
            <a:ext cx="413400" cy="413400"/>
          </a:xfrm>
          <a:prstGeom prst="ellipse">
            <a:avLst/>
          </a:prstGeom>
          <a:solidFill>
            <a:srgbClr val="57B94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12"/>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12"/>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12"/>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12"/>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12"/>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12"/>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12"/>
          <p:cNvSpPr/>
          <p:nvPr/>
        </p:nvSpPr>
        <p:spPr>
          <a:xfrm>
            <a:off x="5494851" y="4374527"/>
            <a:ext cx="413400" cy="413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86" name="Google Shape;186;p12" descr="Imagen que contiene pájaro, ave&#10;&#10;Descripción generada automáticamente"/>
          <p:cNvPicPr preferRelativeResize="0"/>
          <p:nvPr/>
        </p:nvPicPr>
        <p:blipFill rotWithShape="1">
          <a:blip r:embed="rId2">
            <a:alphaModFix/>
          </a:blip>
          <a:srcRect/>
          <a:stretch/>
        </p:blipFill>
        <p:spPr>
          <a:xfrm>
            <a:off x="5655529" y="399379"/>
            <a:ext cx="912422" cy="945861"/>
          </a:xfrm>
          <a:prstGeom prst="rect">
            <a:avLst/>
          </a:prstGeom>
          <a:noFill/>
          <a:ln>
            <a:noFill/>
          </a:ln>
        </p:spPr>
      </p:pic>
      <p:pic>
        <p:nvPicPr>
          <p:cNvPr id="187" name="Google Shape;187;p12" descr="Imagen que contiene pájaro, ave&#10;&#10;Descripción generada automáticamente"/>
          <p:cNvPicPr preferRelativeResize="0"/>
          <p:nvPr/>
        </p:nvPicPr>
        <p:blipFill rotWithShape="1">
          <a:blip r:embed="rId2">
            <a:alphaModFix/>
          </a:blip>
          <a:srcRect/>
          <a:stretch/>
        </p:blipFill>
        <p:spPr>
          <a:xfrm>
            <a:off x="2886100" y="3986504"/>
            <a:ext cx="759593" cy="787431"/>
          </a:xfrm>
          <a:prstGeom prst="rect">
            <a:avLst/>
          </a:prstGeom>
          <a:noFill/>
          <a:ln>
            <a:noFill/>
          </a:ln>
        </p:spPr>
      </p:pic>
      <p:pic>
        <p:nvPicPr>
          <p:cNvPr id="188" name="Google Shape;188;p12" descr="Imagen que contiene pájaro, ave&#10;&#10;Descripción generada automáticamente"/>
          <p:cNvPicPr preferRelativeResize="0"/>
          <p:nvPr/>
        </p:nvPicPr>
        <p:blipFill rotWithShape="1">
          <a:blip r:embed="rId2">
            <a:alphaModFix/>
          </a:blip>
          <a:srcRect/>
          <a:stretch/>
        </p:blipFill>
        <p:spPr>
          <a:xfrm>
            <a:off x="2211907" y="892459"/>
            <a:ext cx="521038" cy="540134"/>
          </a:xfrm>
          <a:prstGeom prst="rect">
            <a:avLst/>
          </a:prstGeom>
          <a:noFill/>
          <a:ln>
            <a:noFill/>
          </a:ln>
        </p:spPr>
      </p:pic>
      <p:pic>
        <p:nvPicPr>
          <p:cNvPr id="189" name="Google Shape;189;p12"/>
          <p:cNvPicPr preferRelativeResize="0"/>
          <p:nvPr/>
        </p:nvPicPr>
        <p:blipFill rotWithShape="1">
          <a:blip r:embed="rId3">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ubtitle">
  <p:cSld name="1_Subtitle 2">
    <p:spTree>
      <p:nvGrpSpPr>
        <p:cNvPr id="1" name="Shape 190"/>
        <p:cNvGrpSpPr/>
        <p:nvPr/>
      </p:nvGrpSpPr>
      <p:grpSpPr>
        <a:xfrm>
          <a:off x="0" y="0"/>
          <a:ext cx="0" cy="0"/>
          <a:chOff x="0" y="0"/>
          <a:chExt cx="0" cy="0"/>
        </a:xfrm>
      </p:grpSpPr>
      <p:sp>
        <p:nvSpPr>
          <p:cNvPr id="191" name="Google Shape;191;p13"/>
          <p:cNvSpPr/>
          <p:nvPr/>
        </p:nvSpPr>
        <p:spPr>
          <a:xfrm>
            <a:off x="407150" y="407075"/>
            <a:ext cx="8329800" cy="4329300"/>
          </a:xfrm>
          <a:prstGeom prst="rect">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13"/>
          <p:cNvSpPr/>
          <p:nvPr/>
        </p:nvSpPr>
        <p:spPr>
          <a:xfrm>
            <a:off x="2630450" y="630150"/>
            <a:ext cx="3883200" cy="3883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13"/>
          <p:cNvSpPr/>
          <p:nvPr/>
        </p:nvSpPr>
        <p:spPr>
          <a:xfrm>
            <a:off x="5430350" y="228600"/>
            <a:ext cx="1388100" cy="1388100"/>
          </a:xfrm>
          <a:prstGeom prst="ellipse">
            <a:avLst/>
          </a:prstGeom>
          <a:solidFill>
            <a:srgbClr val="A4CF58">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13"/>
          <p:cNvSpPr/>
          <p:nvPr/>
        </p:nvSpPr>
        <p:spPr>
          <a:xfrm>
            <a:off x="5908250" y="4660825"/>
            <a:ext cx="605400" cy="6054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3"/>
          <p:cNvSpPr/>
          <p:nvPr/>
        </p:nvSpPr>
        <p:spPr>
          <a:xfrm>
            <a:off x="2706650" y="3872629"/>
            <a:ext cx="1097700" cy="10977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13"/>
          <p:cNvSpPr/>
          <p:nvPr/>
        </p:nvSpPr>
        <p:spPr>
          <a:xfrm>
            <a:off x="2081694" y="771271"/>
            <a:ext cx="774600" cy="7746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3"/>
          <p:cNvSpPr/>
          <p:nvPr/>
        </p:nvSpPr>
        <p:spPr>
          <a:xfrm>
            <a:off x="6513651" y="1616690"/>
            <a:ext cx="413400" cy="413400"/>
          </a:xfrm>
          <a:prstGeom prst="ellipse">
            <a:avLst/>
          </a:prstGeom>
          <a:solidFill>
            <a:srgbClr val="337AB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13"/>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3"/>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13"/>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13"/>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2" name="Google Shape;202;p13"/>
          <p:cNvSpPr/>
          <p:nvPr/>
        </p:nvSpPr>
        <p:spPr>
          <a:xfrm>
            <a:off x="2757247" y="861970"/>
            <a:ext cx="300900" cy="300900"/>
          </a:xfrm>
          <a:prstGeom prst="ellipse">
            <a:avLst/>
          </a:prstGeom>
          <a:solidFill>
            <a:srgbClr val="A4CF58">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3" name="Google Shape;203;p13"/>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13"/>
          <p:cNvSpPr/>
          <p:nvPr/>
        </p:nvSpPr>
        <p:spPr>
          <a:xfrm>
            <a:off x="5494851"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13"/>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chemeClr val="accent1"/>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sp>
        <p:nvSpPr>
          <p:cNvPr id="206" name="Google Shape;206;p13"/>
          <p:cNvSpPr txBox="1">
            <a:spLocks noGrp="1"/>
          </p:cNvSpPr>
          <p:nvPr>
            <p:ph type="subTitle" idx="1"/>
          </p:nvPr>
        </p:nvSpPr>
        <p:spPr>
          <a:xfrm>
            <a:off x="3087215" y="3146175"/>
            <a:ext cx="2875044" cy="911452"/>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2"/>
              </a:buClr>
              <a:buSzPts val="2000"/>
              <a:buNone/>
              <a:defRPr sz="1400">
                <a:solidFill>
                  <a:schemeClr val="accent2"/>
                </a:solidFill>
                <a:latin typeface="Avenir"/>
                <a:ea typeface="Avenir"/>
                <a:cs typeface="Avenir"/>
                <a:sym typeface="Avenir"/>
              </a:defRPr>
            </a:lvl1pPr>
            <a:lvl2pPr lvl="1" algn="ctr">
              <a:lnSpc>
                <a:spcPct val="100000"/>
              </a:lnSpc>
              <a:spcBef>
                <a:spcPts val="1000"/>
              </a:spcBef>
              <a:spcAft>
                <a:spcPts val="0"/>
              </a:spcAft>
              <a:buClr>
                <a:schemeClr val="accent2"/>
              </a:buClr>
              <a:buSzPts val="3000"/>
              <a:buNone/>
              <a:defRPr sz="3000">
                <a:solidFill>
                  <a:schemeClr val="accent2"/>
                </a:solidFill>
              </a:defRPr>
            </a:lvl2pPr>
            <a:lvl3pPr lvl="2" algn="ctr">
              <a:lnSpc>
                <a:spcPct val="100000"/>
              </a:lnSpc>
              <a:spcBef>
                <a:spcPts val="1000"/>
              </a:spcBef>
              <a:spcAft>
                <a:spcPts val="0"/>
              </a:spcAft>
              <a:buClr>
                <a:schemeClr val="accent2"/>
              </a:buClr>
              <a:buSzPts val="3000"/>
              <a:buNone/>
              <a:defRPr sz="3000">
                <a:solidFill>
                  <a:schemeClr val="accent2"/>
                </a:solidFill>
              </a:defRPr>
            </a:lvl3pPr>
            <a:lvl4pPr lvl="3" algn="ctr">
              <a:lnSpc>
                <a:spcPct val="100000"/>
              </a:lnSpc>
              <a:spcBef>
                <a:spcPts val="1000"/>
              </a:spcBef>
              <a:spcAft>
                <a:spcPts val="0"/>
              </a:spcAft>
              <a:buClr>
                <a:schemeClr val="accent2"/>
              </a:buClr>
              <a:buSzPts val="3000"/>
              <a:buNone/>
              <a:defRPr sz="3000">
                <a:solidFill>
                  <a:schemeClr val="accent2"/>
                </a:solidFill>
              </a:defRPr>
            </a:lvl4pPr>
            <a:lvl5pPr lvl="4" algn="ctr">
              <a:lnSpc>
                <a:spcPct val="100000"/>
              </a:lnSpc>
              <a:spcBef>
                <a:spcPts val="1000"/>
              </a:spcBef>
              <a:spcAft>
                <a:spcPts val="0"/>
              </a:spcAft>
              <a:buClr>
                <a:schemeClr val="accent2"/>
              </a:buClr>
              <a:buSzPts val="3000"/>
              <a:buNone/>
              <a:defRPr sz="3000">
                <a:solidFill>
                  <a:schemeClr val="accent2"/>
                </a:solidFill>
              </a:defRPr>
            </a:lvl5pPr>
            <a:lvl6pPr lvl="5" algn="ctr">
              <a:lnSpc>
                <a:spcPct val="100000"/>
              </a:lnSpc>
              <a:spcBef>
                <a:spcPts val="1000"/>
              </a:spcBef>
              <a:spcAft>
                <a:spcPts val="0"/>
              </a:spcAft>
              <a:buClr>
                <a:schemeClr val="accent2"/>
              </a:buClr>
              <a:buSzPts val="3000"/>
              <a:buNone/>
              <a:defRPr sz="3000">
                <a:solidFill>
                  <a:schemeClr val="accent2"/>
                </a:solidFill>
              </a:defRPr>
            </a:lvl6pPr>
            <a:lvl7pPr lvl="6" algn="ctr">
              <a:lnSpc>
                <a:spcPct val="100000"/>
              </a:lnSpc>
              <a:spcBef>
                <a:spcPts val="1000"/>
              </a:spcBef>
              <a:spcAft>
                <a:spcPts val="0"/>
              </a:spcAft>
              <a:buClr>
                <a:schemeClr val="accent2"/>
              </a:buClr>
              <a:buSzPts val="3000"/>
              <a:buNone/>
              <a:defRPr sz="3000">
                <a:solidFill>
                  <a:schemeClr val="accent2"/>
                </a:solidFill>
              </a:defRPr>
            </a:lvl7pPr>
            <a:lvl8pPr lvl="7" algn="ctr">
              <a:lnSpc>
                <a:spcPct val="100000"/>
              </a:lnSpc>
              <a:spcBef>
                <a:spcPts val="1000"/>
              </a:spcBef>
              <a:spcAft>
                <a:spcPts val="0"/>
              </a:spcAft>
              <a:buClr>
                <a:schemeClr val="accent2"/>
              </a:buClr>
              <a:buSzPts val="3000"/>
              <a:buNone/>
              <a:defRPr sz="3000">
                <a:solidFill>
                  <a:schemeClr val="accent2"/>
                </a:solidFill>
              </a:defRPr>
            </a:lvl8pPr>
            <a:lvl9pPr lvl="8" algn="ctr">
              <a:lnSpc>
                <a:spcPct val="100000"/>
              </a:lnSpc>
              <a:spcBef>
                <a:spcPts val="1000"/>
              </a:spcBef>
              <a:spcAft>
                <a:spcPts val="1000"/>
              </a:spcAft>
              <a:buClr>
                <a:schemeClr val="accent2"/>
              </a:buClr>
              <a:buSzPts val="3000"/>
              <a:buNone/>
              <a:defRPr sz="3000">
                <a:solidFill>
                  <a:schemeClr val="accent2"/>
                </a:solidFill>
              </a:defRPr>
            </a:lvl9pPr>
          </a:lstStyle>
          <a:p>
            <a:endParaRPr/>
          </a:p>
        </p:txBody>
      </p:sp>
      <p:pic>
        <p:nvPicPr>
          <p:cNvPr id="207" name="Google Shape;207;p13" descr="Imagen que contiene pájaro, ave&#10;&#10;Descripción generada automáticamente"/>
          <p:cNvPicPr preferRelativeResize="0"/>
          <p:nvPr/>
        </p:nvPicPr>
        <p:blipFill rotWithShape="1">
          <a:blip r:embed="rId2">
            <a:alphaModFix/>
          </a:blip>
          <a:srcRect/>
          <a:stretch/>
        </p:blipFill>
        <p:spPr>
          <a:xfrm>
            <a:off x="5723711" y="473888"/>
            <a:ext cx="815374" cy="930514"/>
          </a:xfrm>
          <a:prstGeom prst="rect">
            <a:avLst/>
          </a:prstGeom>
          <a:noFill/>
          <a:ln>
            <a:noFill/>
          </a:ln>
        </p:spPr>
      </p:pic>
      <p:pic>
        <p:nvPicPr>
          <p:cNvPr id="208" name="Google Shape;208;p13" descr="Imagen que contiene pájaro, ave&#10;&#10;Descripción generada automáticamente"/>
          <p:cNvPicPr preferRelativeResize="0"/>
          <p:nvPr/>
        </p:nvPicPr>
        <p:blipFill rotWithShape="1">
          <a:blip r:embed="rId2">
            <a:alphaModFix/>
          </a:blip>
          <a:srcRect/>
          <a:stretch/>
        </p:blipFill>
        <p:spPr>
          <a:xfrm>
            <a:off x="2243423" y="900590"/>
            <a:ext cx="478893" cy="546518"/>
          </a:xfrm>
          <a:prstGeom prst="rect">
            <a:avLst/>
          </a:prstGeom>
          <a:noFill/>
          <a:ln>
            <a:noFill/>
          </a:ln>
        </p:spPr>
      </p:pic>
      <p:pic>
        <p:nvPicPr>
          <p:cNvPr id="209" name="Google Shape;209;p13" descr="Imagen que contiene pájaro, ave&#10;&#10;Descripción generada automáticamente"/>
          <p:cNvPicPr preferRelativeResize="0"/>
          <p:nvPr/>
        </p:nvPicPr>
        <p:blipFill rotWithShape="1">
          <a:blip r:embed="rId2">
            <a:alphaModFix/>
          </a:blip>
          <a:srcRect/>
          <a:stretch/>
        </p:blipFill>
        <p:spPr>
          <a:xfrm>
            <a:off x="2959486" y="4068348"/>
            <a:ext cx="664843" cy="758726"/>
          </a:xfrm>
          <a:prstGeom prst="rect">
            <a:avLst/>
          </a:prstGeom>
          <a:noFill/>
          <a:ln>
            <a:noFill/>
          </a:ln>
        </p:spPr>
      </p:pic>
      <p:pic>
        <p:nvPicPr>
          <p:cNvPr id="210" name="Google Shape;210;p13"/>
          <p:cNvPicPr preferRelativeResize="0"/>
          <p:nvPr/>
        </p:nvPicPr>
        <p:blipFill rotWithShape="1">
          <a:blip r:embed="rId3">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ubtitle">
  <p:cSld name="1_Subtitle 3">
    <p:spTree>
      <p:nvGrpSpPr>
        <p:cNvPr id="1" name="Shape 211"/>
        <p:cNvGrpSpPr/>
        <p:nvPr/>
      </p:nvGrpSpPr>
      <p:grpSpPr>
        <a:xfrm>
          <a:off x="0" y="0"/>
          <a:ext cx="0" cy="0"/>
          <a:chOff x="0" y="0"/>
          <a:chExt cx="0" cy="0"/>
        </a:xfrm>
      </p:grpSpPr>
      <p:sp>
        <p:nvSpPr>
          <p:cNvPr id="212" name="Google Shape;212;p14"/>
          <p:cNvSpPr/>
          <p:nvPr/>
        </p:nvSpPr>
        <p:spPr>
          <a:xfrm>
            <a:off x="407150" y="407075"/>
            <a:ext cx="8329800" cy="4329300"/>
          </a:xfrm>
          <a:prstGeom prst="rect">
            <a:avLst/>
          </a:prstGeom>
          <a:solidFill>
            <a:srgbClr val="F584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p14"/>
          <p:cNvSpPr/>
          <p:nvPr/>
        </p:nvSpPr>
        <p:spPr>
          <a:xfrm>
            <a:off x="2630450" y="630150"/>
            <a:ext cx="3883200" cy="3883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 name="Google Shape;214;p14"/>
          <p:cNvSpPr/>
          <p:nvPr/>
        </p:nvSpPr>
        <p:spPr>
          <a:xfrm>
            <a:off x="5430350" y="228600"/>
            <a:ext cx="1388100" cy="1388100"/>
          </a:xfrm>
          <a:prstGeom prst="ellipse">
            <a:avLst/>
          </a:prstGeom>
          <a:solidFill>
            <a:srgbClr val="A4CF58">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p14"/>
          <p:cNvSpPr/>
          <p:nvPr/>
        </p:nvSpPr>
        <p:spPr>
          <a:xfrm>
            <a:off x="5908250" y="4660825"/>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14"/>
          <p:cNvSpPr/>
          <p:nvPr/>
        </p:nvSpPr>
        <p:spPr>
          <a:xfrm>
            <a:off x="2706650"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7" name="Google Shape;217;p14"/>
          <p:cNvSpPr/>
          <p:nvPr/>
        </p:nvSpPr>
        <p:spPr>
          <a:xfrm>
            <a:off x="2081694" y="771271"/>
            <a:ext cx="774600" cy="7746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14"/>
          <p:cNvSpPr/>
          <p:nvPr/>
        </p:nvSpPr>
        <p:spPr>
          <a:xfrm>
            <a:off x="6513651" y="1616690"/>
            <a:ext cx="413400" cy="413400"/>
          </a:xfrm>
          <a:prstGeom prst="ellipse">
            <a:avLst/>
          </a:prstGeom>
          <a:solidFill>
            <a:srgbClr val="337AB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9" name="Google Shape;219;p14"/>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4"/>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1" name="Google Shape;221;p14"/>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14"/>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p14"/>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p14"/>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5" name="Google Shape;225;p14"/>
          <p:cNvSpPr/>
          <p:nvPr/>
        </p:nvSpPr>
        <p:spPr>
          <a:xfrm>
            <a:off x="5494851" y="4374527"/>
            <a:ext cx="413400" cy="413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6" name="Google Shape;226;p14"/>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chemeClr val="accent1"/>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sp>
        <p:nvSpPr>
          <p:cNvPr id="227" name="Google Shape;227;p14"/>
          <p:cNvSpPr txBox="1">
            <a:spLocks noGrp="1"/>
          </p:cNvSpPr>
          <p:nvPr>
            <p:ph type="subTitle" idx="1"/>
          </p:nvPr>
        </p:nvSpPr>
        <p:spPr>
          <a:xfrm>
            <a:off x="3087215" y="3146175"/>
            <a:ext cx="2875044" cy="911452"/>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2"/>
              </a:buClr>
              <a:buSzPts val="2000"/>
              <a:buNone/>
              <a:defRPr sz="1800">
                <a:solidFill>
                  <a:schemeClr val="accent2"/>
                </a:solidFill>
                <a:latin typeface="Avenir"/>
                <a:ea typeface="Avenir"/>
                <a:cs typeface="Avenir"/>
                <a:sym typeface="Avenir"/>
              </a:defRPr>
            </a:lvl1pPr>
            <a:lvl2pPr lvl="1" algn="ctr">
              <a:lnSpc>
                <a:spcPct val="100000"/>
              </a:lnSpc>
              <a:spcBef>
                <a:spcPts val="1000"/>
              </a:spcBef>
              <a:spcAft>
                <a:spcPts val="0"/>
              </a:spcAft>
              <a:buClr>
                <a:schemeClr val="accent2"/>
              </a:buClr>
              <a:buSzPts val="3000"/>
              <a:buNone/>
              <a:defRPr sz="3000">
                <a:solidFill>
                  <a:schemeClr val="accent2"/>
                </a:solidFill>
              </a:defRPr>
            </a:lvl2pPr>
            <a:lvl3pPr lvl="2" algn="ctr">
              <a:lnSpc>
                <a:spcPct val="100000"/>
              </a:lnSpc>
              <a:spcBef>
                <a:spcPts val="1000"/>
              </a:spcBef>
              <a:spcAft>
                <a:spcPts val="0"/>
              </a:spcAft>
              <a:buClr>
                <a:schemeClr val="accent2"/>
              </a:buClr>
              <a:buSzPts val="3000"/>
              <a:buNone/>
              <a:defRPr sz="3000">
                <a:solidFill>
                  <a:schemeClr val="accent2"/>
                </a:solidFill>
              </a:defRPr>
            </a:lvl3pPr>
            <a:lvl4pPr lvl="3" algn="ctr">
              <a:lnSpc>
                <a:spcPct val="100000"/>
              </a:lnSpc>
              <a:spcBef>
                <a:spcPts val="1000"/>
              </a:spcBef>
              <a:spcAft>
                <a:spcPts val="0"/>
              </a:spcAft>
              <a:buClr>
                <a:schemeClr val="accent2"/>
              </a:buClr>
              <a:buSzPts val="3000"/>
              <a:buNone/>
              <a:defRPr sz="3000">
                <a:solidFill>
                  <a:schemeClr val="accent2"/>
                </a:solidFill>
              </a:defRPr>
            </a:lvl4pPr>
            <a:lvl5pPr lvl="4" algn="ctr">
              <a:lnSpc>
                <a:spcPct val="100000"/>
              </a:lnSpc>
              <a:spcBef>
                <a:spcPts val="1000"/>
              </a:spcBef>
              <a:spcAft>
                <a:spcPts val="0"/>
              </a:spcAft>
              <a:buClr>
                <a:schemeClr val="accent2"/>
              </a:buClr>
              <a:buSzPts val="3000"/>
              <a:buNone/>
              <a:defRPr sz="3000">
                <a:solidFill>
                  <a:schemeClr val="accent2"/>
                </a:solidFill>
              </a:defRPr>
            </a:lvl5pPr>
            <a:lvl6pPr lvl="5" algn="ctr">
              <a:lnSpc>
                <a:spcPct val="100000"/>
              </a:lnSpc>
              <a:spcBef>
                <a:spcPts val="1000"/>
              </a:spcBef>
              <a:spcAft>
                <a:spcPts val="0"/>
              </a:spcAft>
              <a:buClr>
                <a:schemeClr val="accent2"/>
              </a:buClr>
              <a:buSzPts val="3000"/>
              <a:buNone/>
              <a:defRPr sz="3000">
                <a:solidFill>
                  <a:schemeClr val="accent2"/>
                </a:solidFill>
              </a:defRPr>
            </a:lvl6pPr>
            <a:lvl7pPr lvl="6" algn="ctr">
              <a:lnSpc>
                <a:spcPct val="100000"/>
              </a:lnSpc>
              <a:spcBef>
                <a:spcPts val="1000"/>
              </a:spcBef>
              <a:spcAft>
                <a:spcPts val="0"/>
              </a:spcAft>
              <a:buClr>
                <a:schemeClr val="accent2"/>
              </a:buClr>
              <a:buSzPts val="3000"/>
              <a:buNone/>
              <a:defRPr sz="3000">
                <a:solidFill>
                  <a:schemeClr val="accent2"/>
                </a:solidFill>
              </a:defRPr>
            </a:lvl7pPr>
            <a:lvl8pPr lvl="7" algn="ctr">
              <a:lnSpc>
                <a:spcPct val="100000"/>
              </a:lnSpc>
              <a:spcBef>
                <a:spcPts val="1000"/>
              </a:spcBef>
              <a:spcAft>
                <a:spcPts val="0"/>
              </a:spcAft>
              <a:buClr>
                <a:schemeClr val="accent2"/>
              </a:buClr>
              <a:buSzPts val="3000"/>
              <a:buNone/>
              <a:defRPr sz="3000">
                <a:solidFill>
                  <a:schemeClr val="accent2"/>
                </a:solidFill>
              </a:defRPr>
            </a:lvl8pPr>
            <a:lvl9pPr lvl="8" algn="ctr">
              <a:lnSpc>
                <a:spcPct val="100000"/>
              </a:lnSpc>
              <a:spcBef>
                <a:spcPts val="1000"/>
              </a:spcBef>
              <a:spcAft>
                <a:spcPts val="1000"/>
              </a:spcAft>
              <a:buClr>
                <a:schemeClr val="accent2"/>
              </a:buClr>
              <a:buSzPts val="3000"/>
              <a:buNone/>
              <a:defRPr sz="3000">
                <a:solidFill>
                  <a:schemeClr val="accent2"/>
                </a:solidFill>
              </a:defRPr>
            </a:lvl9pPr>
          </a:lstStyle>
          <a:p>
            <a:endParaRPr/>
          </a:p>
        </p:txBody>
      </p:sp>
      <p:pic>
        <p:nvPicPr>
          <p:cNvPr id="228" name="Google Shape;228;p14" descr="Imagen que contiene dibujo&#10;&#10;Descripción generada automáticamente"/>
          <p:cNvPicPr preferRelativeResize="0"/>
          <p:nvPr/>
        </p:nvPicPr>
        <p:blipFill rotWithShape="1">
          <a:blip r:embed="rId2">
            <a:alphaModFix/>
          </a:blip>
          <a:srcRect/>
          <a:stretch/>
        </p:blipFill>
        <p:spPr>
          <a:xfrm>
            <a:off x="5673899" y="514771"/>
            <a:ext cx="894052" cy="894052"/>
          </a:xfrm>
          <a:prstGeom prst="rect">
            <a:avLst/>
          </a:prstGeom>
          <a:noFill/>
          <a:ln>
            <a:noFill/>
          </a:ln>
        </p:spPr>
      </p:pic>
      <p:pic>
        <p:nvPicPr>
          <p:cNvPr id="229" name="Google Shape;229;p14" descr="Imagen que contiene dibujo&#10;&#10;Descripción generada automáticamente"/>
          <p:cNvPicPr preferRelativeResize="0"/>
          <p:nvPr/>
        </p:nvPicPr>
        <p:blipFill rotWithShape="1">
          <a:blip r:embed="rId2">
            <a:alphaModFix/>
          </a:blip>
          <a:srcRect/>
          <a:stretch/>
        </p:blipFill>
        <p:spPr>
          <a:xfrm>
            <a:off x="2178196" y="898607"/>
            <a:ext cx="548501" cy="548501"/>
          </a:xfrm>
          <a:prstGeom prst="rect">
            <a:avLst/>
          </a:prstGeom>
          <a:noFill/>
          <a:ln>
            <a:noFill/>
          </a:ln>
        </p:spPr>
      </p:pic>
      <p:pic>
        <p:nvPicPr>
          <p:cNvPr id="230" name="Google Shape;230;p14" descr="Imagen que contiene dibujo&#10;&#10;Descripción generada automáticamente"/>
          <p:cNvPicPr preferRelativeResize="0"/>
          <p:nvPr/>
        </p:nvPicPr>
        <p:blipFill rotWithShape="1">
          <a:blip r:embed="rId2">
            <a:alphaModFix/>
          </a:blip>
          <a:srcRect/>
          <a:stretch/>
        </p:blipFill>
        <p:spPr>
          <a:xfrm>
            <a:off x="2892739" y="4076146"/>
            <a:ext cx="709341" cy="709341"/>
          </a:xfrm>
          <a:prstGeom prst="rect">
            <a:avLst/>
          </a:prstGeom>
          <a:noFill/>
          <a:ln>
            <a:noFill/>
          </a:ln>
        </p:spPr>
      </p:pic>
      <p:pic>
        <p:nvPicPr>
          <p:cNvPr id="231" name="Google Shape;231;p14"/>
          <p:cNvPicPr preferRelativeResize="0"/>
          <p:nvPr/>
        </p:nvPicPr>
        <p:blipFill rotWithShape="1">
          <a:blip r:embed="rId3">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ubtitle">
  <p:cSld name="1_Subtitle 4">
    <p:spTree>
      <p:nvGrpSpPr>
        <p:cNvPr id="1" name="Shape 232"/>
        <p:cNvGrpSpPr/>
        <p:nvPr/>
      </p:nvGrpSpPr>
      <p:grpSpPr>
        <a:xfrm>
          <a:off x="0" y="0"/>
          <a:ext cx="0" cy="0"/>
          <a:chOff x="0" y="0"/>
          <a:chExt cx="0" cy="0"/>
        </a:xfrm>
      </p:grpSpPr>
      <p:sp>
        <p:nvSpPr>
          <p:cNvPr id="233" name="Google Shape;233;p15"/>
          <p:cNvSpPr/>
          <p:nvPr/>
        </p:nvSpPr>
        <p:spPr>
          <a:xfrm>
            <a:off x="407150" y="407075"/>
            <a:ext cx="8329800" cy="4329300"/>
          </a:xfrm>
          <a:prstGeom prst="rect">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15"/>
          <p:cNvSpPr/>
          <p:nvPr/>
        </p:nvSpPr>
        <p:spPr>
          <a:xfrm>
            <a:off x="2630450" y="630150"/>
            <a:ext cx="3883200" cy="3883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15"/>
          <p:cNvSpPr/>
          <p:nvPr/>
        </p:nvSpPr>
        <p:spPr>
          <a:xfrm>
            <a:off x="5430350" y="228600"/>
            <a:ext cx="1388100" cy="13881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15"/>
          <p:cNvSpPr/>
          <p:nvPr/>
        </p:nvSpPr>
        <p:spPr>
          <a:xfrm>
            <a:off x="5908250" y="4660825"/>
            <a:ext cx="605400" cy="6054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15"/>
          <p:cNvSpPr/>
          <p:nvPr/>
        </p:nvSpPr>
        <p:spPr>
          <a:xfrm>
            <a:off x="2706650"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15"/>
          <p:cNvSpPr/>
          <p:nvPr/>
        </p:nvSpPr>
        <p:spPr>
          <a:xfrm>
            <a:off x="2081694" y="771271"/>
            <a:ext cx="774600" cy="7746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15"/>
          <p:cNvSpPr/>
          <p:nvPr/>
        </p:nvSpPr>
        <p:spPr>
          <a:xfrm>
            <a:off x="6513651" y="1616690"/>
            <a:ext cx="413400" cy="413400"/>
          </a:xfrm>
          <a:prstGeom prst="ellipse">
            <a:avLst/>
          </a:prstGeom>
          <a:solidFill>
            <a:srgbClr val="337AB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15"/>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15"/>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15"/>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15"/>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15"/>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15"/>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15"/>
          <p:cNvSpPr/>
          <p:nvPr/>
        </p:nvSpPr>
        <p:spPr>
          <a:xfrm>
            <a:off x="5494851" y="4374527"/>
            <a:ext cx="413400" cy="413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15"/>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chemeClr val="accent1"/>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sp>
        <p:nvSpPr>
          <p:cNvPr id="248" name="Google Shape;248;p15"/>
          <p:cNvSpPr txBox="1">
            <a:spLocks noGrp="1"/>
          </p:cNvSpPr>
          <p:nvPr>
            <p:ph type="subTitle" idx="1"/>
          </p:nvPr>
        </p:nvSpPr>
        <p:spPr>
          <a:xfrm>
            <a:off x="3087215" y="3146175"/>
            <a:ext cx="2875044" cy="911452"/>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2"/>
              </a:buClr>
              <a:buSzPts val="2000"/>
              <a:buNone/>
              <a:defRPr sz="1400">
                <a:solidFill>
                  <a:schemeClr val="accent2"/>
                </a:solidFill>
                <a:latin typeface="Avenir"/>
                <a:ea typeface="Avenir"/>
                <a:cs typeface="Avenir"/>
                <a:sym typeface="Avenir"/>
              </a:defRPr>
            </a:lvl1pPr>
            <a:lvl2pPr lvl="1" algn="ctr">
              <a:lnSpc>
                <a:spcPct val="100000"/>
              </a:lnSpc>
              <a:spcBef>
                <a:spcPts val="1000"/>
              </a:spcBef>
              <a:spcAft>
                <a:spcPts val="0"/>
              </a:spcAft>
              <a:buClr>
                <a:schemeClr val="accent2"/>
              </a:buClr>
              <a:buSzPts val="3000"/>
              <a:buNone/>
              <a:defRPr sz="3000">
                <a:solidFill>
                  <a:schemeClr val="accent2"/>
                </a:solidFill>
              </a:defRPr>
            </a:lvl2pPr>
            <a:lvl3pPr lvl="2" algn="ctr">
              <a:lnSpc>
                <a:spcPct val="100000"/>
              </a:lnSpc>
              <a:spcBef>
                <a:spcPts val="1000"/>
              </a:spcBef>
              <a:spcAft>
                <a:spcPts val="0"/>
              </a:spcAft>
              <a:buClr>
                <a:schemeClr val="accent2"/>
              </a:buClr>
              <a:buSzPts val="3000"/>
              <a:buNone/>
              <a:defRPr sz="3000">
                <a:solidFill>
                  <a:schemeClr val="accent2"/>
                </a:solidFill>
              </a:defRPr>
            </a:lvl3pPr>
            <a:lvl4pPr lvl="3" algn="ctr">
              <a:lnSpc>
                <a:spcPct val="100000"/>
              </a:lnSpc>
              <a:spcBef>
                <a:spcPts val="1000"/>
              </a:spcBef>
              <a:spcAft>
                <a:spcPts val="0"/>
              </a:spcAft>
              <a:buClr>
                <a:schemeClr val="accent2"/>
              </a:buClr>
              <a:buSzPts val="3000"/>
              <a:buNone/>
              <a:defRPr sz="3000">
                <a:solidFill>
                  <a:schemeClr val="accent2"/>
                </a:solidFill>
              </a:defRPr>
            </a:lvl4pPr>
            <a:lvl5pPr lvl="4" algn="ctr">
              <a:lnSpc>
                <a:spcPct val="100000"/>
              </a:lnSpc>
              <a:spcBef>
                <a:spcPts val="1000"/>
              </a:spcBef>
              <a:spcAft>
                <a:spcPts val="0"/>
              </a:spcAft>
              <a:buClr>
                <a:schemeClr val="accent2"/>
              </a:buClr>
              <a:buSzPts val="3000"/>
              <a:buNone/>
              <a:defRPr sz="3000">
                <a:solidFill>
                  <a:schemeClr val="accent2"/>
                </a:solidFill>
              </a:defRPr>
            </a:lvl5pPr>
            <a:lvl6pPr lvl="5" algn="ctr">
              <a:lnSpc>
                <a:spcPct val="100000"/>
              </a:lnSpc>
              <a:spcBef>
                <a:spcPts val="1000"/>
              </a:spcBef>
              <a:spcAft>
                <a:spcPts val="0"/>
              </a:spcAft>
              <a:buClr>
                <a:schemeClr val="accent2"/>
              </a:buClr>
              <a:buSzPts val="3000"/>
              <a:buNone/>
              <a:defRPr sz="3000">
                <a:solidFill>
                  <a:schemeClr val="accent2"/>
                </a:solidFill>
              </a:defRPr>
            </a:lvl6pPr>
            <a:lvl7pPr lvl="6" algn="ctr">
              <a:lnSpc>
                <a:spcPct val="100000"/>
              </a:lnSpc>
              <a:spcBef>
                <a:spcPts val="1000"/>
              </a:spcBef>
              <a:spcAft>
                <a:spcPts val="0"/>
              </a:spcAft>
              <a:buClr>
                <a:schemeClr val="accent2"/>
              </a:buClr>
              <a:buSzPts val="3000"/>
              <a:buNone/>
              <a:defRPr sz="3000">
                <a:solidFill>
                  <a:schemeClr val="accent2"/>
                </a:solidFill>
              </a:defRPr>
            </a:lvl7pPr>
            <a:lvl8pPr lvl="7" algn="ctr">
              <a:lnSpc>
                <a:spcPct val="100000"/>
              </a:lnSpc>
              <a:spcBef>
                <a:spcPts val="1000"/>
              </a:spcBef>
              <a:spcAft>
                <a:spcPts val="0"/>
              </a:spcAft>
              <a:buClr>
                <a:schemeClr val="accent2"/>
              </a:buClr>
              <a:buSzPts val="3000"/>
              <a:buNone/>
              <a:defRPr sz="3000">
                <a:solidFill>
                  <a:schemeClr val="accent2"/>
                </a:solidFill>
              </a:defRPr>
            </a:lvl8pPr>
            <a:lvl9pPr lvl="8" algn="ctr">
              <a:lnSpc>
                <a:spcPct val="100000"/>
              </a:lnSpc>
              <a:spcBef>
                <a:spcPts val="1000"/>
              </a:spcBef>
              <a:spcAft>
                <a:spcPts val="1000"/>
              </a:spcAft>
              <a:buClr>
                <a:schemeClr val="accent2"/>
              </a:buClr>
              <a:buSzPts val="3000"/>
              <a:buNone/>
              <a:defRPr sz="3000">
                <a:solidFill>
                  <a:schemeClr val="accent2"/>
                </a:solidFill>
              </a:defRPr>
            </a:lvl9pPr>
          </a:lstStyle>
          <a:p>
            <a:endParaRPr/>
          </a:p>
        </p:txBody>
      </p:sp>
      <p:pic>
        <p:nvPicPr>
          <p:cNvPr id="249" name="Google Shape;249;p15" descr="Imagen que contiene dibujo&#10;&#10;Descripción generada automáticamente"/>
          <p:cNvPicPr preferRelativeResize="0"/>
          <p:nvPr/>
        </p:nvPicPr>
        <p:blipFill rotWithShape="1">
          <a:blip r:embed="rId2">
            <a:alphaModFix/>
          </a:blip>
          <a:srcRect/>
          <a:stretch/>
        </p:blipFill>
        <p:spPr>
          <a:xfrm>
            <a:off x="5762453" y="482675"/>
            <a:ext cx="806163" cy="806163"/>
          </a:xfrm>
          <a:prstGeom prst="rect">
            <a:avLst/>
          </a:prstGeom>
          <a:noFill/>
          <a:ln>
            <a:noFill/>
          </a:ln>
        </p:spPr>
      </p:pic>
      <p:pic>
        <p:nvPicPr>
          <p:cNvPr id="250" name="Google Shape;250;p15" descr="Imagen que contiene dibujo&#10;&#10;Descripción generada automáticamente"/>
          <p:cNvPicPr preferRelativeResize="0"/>
          <p:nvPr/>
        </p:nvPicPr>
        <p:blipFill rotWithShape="1">
          <a:blip r:embed="rId2">
            <a:alphaModFix/>
          </a:blip>
          <a:srcRect/>
          <a:stretch/>
        </p:blipFill>
        <p:spPr>
          <a:xfrm>
            <a:off x="2295655" y="922650"/>
            <a:ext cx="423516" cy="423516"/>
          </a:xfrm>
          <a:prstGeom prst="rect">
            <a:avLst/>
          </a:prstGeom>
          <a:noFill/>
          <a:ln>
            <a:noFill/>
          </a:ln>
        </p:spPr>
      </p:pic>
      <p:pic>
        <p:nvPicPr>
          <p:cNvPr id="251" name="Google Shape;251;p15" descr="Imagen que contiene dibujo&#10;&#10;Descripción generada automáticamente"/>
          <p:cNvPicPr preferRelativeResize="0"/>
          <p:nvPr/>
        </p:nvPicPr>
        <p:blipFill rotWithShape="1">
          <a:blip r:embed="rId2">
            <a:alphaModFix/>
          </a:blip>
          <a:srcRect/>
          <a:stretch/>
        </p:blipFill>
        <p:spPr>
          <a:xfrm>
            <a:off x="2989852" y="4110055"/>
            <a:ext cx="561321" cy="561321"/>
          </a:xfrm>
          <a:prstGeom prst="rect">
            <a:avLst/>
          </a:prstGeom>
          <a:noFill/>
          <a:ln>
            <a:noFill/>
          </a:ln>
        </p:spPr>
      </p:pic>
      <p:pic>
        <p:nvPicPr>
          <p:cNvPr id="252" name="Google Shape;252;p15"/>
          <p:cNvPicPr preferRelativeResize="0"/>
          <p:nvPr/>
        </p:nvPicPr>
        <p:blipFill rotWithShape="1">
          <a:blip r:embed="rId3">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Quote">
  <p:cSld name="1_Quote">
    <p:spTree>
      <p:nvGrpSpPr>
        <p:cNvPr id="1" name="Shape 253"/>
        <p:cNvGrpSpPr/>
        <p:nvPr/>
      </p:nvGrpSpPr>
      <p:grpSpPr>
        <a:xfrm>
          <a:off x="0" y="0"/>
          <a:ext cx="0" cy="0"/>
          <a:chOff x="0" y="0"/>
          <a:chExt cx="0" cy="0"/>
        </a:xfrm>
      </p:grpSpPr>
      <p:sp>
        <p:nvSpPr>
          <p:cNvPr id="254" name="Google Shape;254;p16"/>
          <p:cNvSpPr/>
          <p:nvPr/>
        </p:nvSpPr>
        <p:spPr>
          <a:xfrm>
            <a:off x="407150" y="407075"/>
            <a:ext cx="8329800" cy="4329300"/>
          </a:xfrm>
          <a:prstGeom prst="rect">
            <a:avLst/>
          </a:prstGeom>
          <a:solidFill>
            <a:srgbClr val="57B947">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55" name="Google Shape;255;p16"/>
          <p:cNvSpPr/>
          <p:nvPr/>
        </p:nvSpPr>
        <p:spPr>
          <a:xfrm>
            <a:off x="3811800" y="-194800"/>
            <a:ext cx="1520400" cy="1520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16"/>
          <p:cNvSpPr/>
          <p:nvPr/>
        </p:nvSpPr>
        <p:spPr>
          <a:xfrm>
            <a:off x="4982150" y="734775"/>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16"/>
          <p:cNvSpPr/>
          <p:nvPr/>
        </p:nvSpPr>
        <p:spPr>
          <a:xfrm>
            <a:off x="3469949" y="81097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6"/>
          <p:cNvSpPr/>
          <p:nvPr/>
        </p:nvSpPr>
        <p:spPr>
          <a:xfrm>
            <a:off x="5151601" y="211598"/>
            <a:ext cx="213000" cy="213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16"/>
          <p:cNvSpPr/>
          <p:nvPr/>
        </p:nvSpPr>
        <p:spPr>
          <a:xfrm>
            <a:off x="-140400" y="3784204"/>
            <a:ext cx="1097700" cy="10977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16"/>
          <p:cNvSpPr/>
          <p:nvPr/>
        </p:nvSpPr>
        <p:spPr>
          <a:xfrm>
            <a:off x="4775241" y="1015597"/>
            <a:ext cx="336900" cy="3369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p16"/>
          <p:cNvSpPr/>
          <p:nvPr/>
        </p:nvSpPr>
        <p:spPr>
          <a:xfrm>
            <a:off x="3811800" y="830097"/>
            <a:ext cx="215391"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62" name="Google Shape;262;p16"/>
          <p:cNvGrpSpPr/>
          <p:nvPr/>
        </p:nvGrpSpPr>
        <p:grpSpPr>
          <a:xfrm>
            <a:off x="154026" y="4093698"/>
            <a:ext cx="508851" cy="478711"/>
            <a:chOff x="5972700" y="2330200"/>
            <a:chExt cx="411625" cy="387275"/>
          </a:xfrm>
        </p:grpSpPr>
        <p:sp>
          <p:nvSpPr>
            <p:cNvPr id="263" name="Google Shape;263;p16"/>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p16"/>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65" name="Google Shape;265;p16"/>
          <p:cNvGrpSpPr/>
          <p:nvPr/>
        </p:nvGrpSpPr>
        <p:grpSpPr>
          <a:xfrm>
            <a:off x="5222854" y="888212"/>
            <a:ext cx="292923" cy="464285"/>
            <a:chOff x="6718575" y="2318625"/>
            <a:chExt cx="256950" cy="407375"/>
          </a:xfrm>
        </p:grpSpPr>
        <p:sp>
          <p:nvSpPr>
            <p:cNvPr id="266" name="Google Shape;266;p16"/>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16"/>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6"/>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16"/>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16"/>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p16"/>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2" name="Google Shape;272;p16"/>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16"/>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74" name="Google Shape;274;p16"/>
          <p:cNvSpPr txBox="1"/>
          <p:nvPr/>
        </p:nvSpPr>
        <p:spPr>
          <a:xfrm>
            <a:off x="3593400" y="-59336"/>
            <a:ext cx="1957200" cy="653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600"/>
              <a:buFont typeface="Arial"/>
              <a:buNone/>
            </a:pPr>
            <a:r>
              <a:rPr lang="es-ES" sz="9600" b="1" i="0" u="none" strike="noStrike" cap="none">
                <a:solidFill>
                  <a:srgbClr val="FFFFFF"/>
                </a:solidFill>
                <a:latin typeface="Arial"/>
                <a:ea typeface="Arial"/>
                <a:cs typeface="Arial"/>
                <a:sym typeface="Arial"/>
              </a:rPr>
              <a:t>“</a:t>
            </a:r>
            <a:endParaRPr sz="9600" b="1" i="0" u="none" strike="noStrike" cap="none">
              <a:solidFill>
                <a:srgbClr val="FFFFFF"/>
              </a:solidFill>
              <a:latin typeface="Arial"/>
              <a:ea typeface="Arial"/>
              <a:cs typeface="Arial"/>
              <a:sym typeface="Arial"/>
            </a:endParaRPr>
          </a:p>
        </p:txBody>
      </p:sp>
      <p:pic>
        <p:nvPicPr>
          <p:cNvPr id="275" name="Google Shape;275;p16"/>
          <p:cNvPicPr preferRelativeResize="0"/>
          <p:nvPr/>
        </p:nvPicPr>
        <p:blipFill rotWithShape="1">
          <a:blip r:embed="rId2">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Quote">
  <p:cSld name="1_Quote 2">
    <p:spTree>
      <p:nvGrpSpPr>
        <p:cNvPr id="1" name="Shape 276"/>
        <p:cNvGrpSpPr/>
        <p:nvPr/>
      </p:nvGrpSpPr>
      <p:grpSpPr>
        <a:xfrm>
          <a:off x="0" y="0"/>
          <a:ext cx="0" cy="0"/>
          <a:chOff x="0" y="0"/>
          <a:chExt cx="0" cy="0"/>
        </a:xfrm>
      </p:grpSpPr>
      <p:sp>
        <p:nvSpPr>
          <p:cNvPr id="277" name="Google Shape;277;p17"/>
          <p:cNvSpPr/>
          <p:nvPr/>
        </p:nvSpPr>
        <p:spPr>
          <a:xfrm>
            <a:off x="407150" y="407075"/>
            <a:ext cx="8329800" cy="4329300"/>
          </a:xfrm>
          <a:prstGeom prst="rect">
            <a:avLst/>
          </a:prstGeom>
          <a:solidFill>
            <a:srgbClr val="337AB7">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78" name="Google Shape;278;p17"/>
          <p:cNvSpPr/>
          <p:nvPr/>
        </p:nvSpPr>
        <p:spPr>
          <a:xfrm>
            <a:off x="3811800" y="-194800"/>
            <a:ext cx="1520400" cy="15204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p17"/>
          <p:cNvSpPr/>
          <p:nvPr/>
        </p:nvSpPr>
        <p:spPr>
          <a:xfrm>
            <a:off x="4982150" y="734775"/>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17"/>
          <p:cNvSpPr/>
          <p:nvPr/>
        </p:nvSpPr>
        <p:spPr>
          <a:xfrm>
            <a:off x="3469949" y="81097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17"/>
          <p:cNvSpPr/>
          <p:nvPr/>
        </p:nvSpPr>
        <p:spPr>
          <a:xfrm>
            <a:off x="5151601" y="211598"/>
            <a:ext cx="213000" cy="2130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17"/>
          <p:cNvSpPr/>
          <p:nvPr/>
        </p:nvSpPr>
        <p:spPr>
          <a:xfrm>
            <a:off x="-140400" y="3784204"/>
            <a:ext cx="1097700" cy="10977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17"/>
          <p:cNvSpPr/>
          <p:nvPr/>
        </p:nvSpPr>
        <p:spPr>
          <a:xfrm>
            <a:off x="4775241" y="1015597"/>
            <a:ext cx="336900" cy="336900"/>
          </a:xfrm>
          <a:prstGeom prst="ellipse">
            <a:avLst/>
          </a:prstGeom>
          <a:solidFill>
            <a:srgbClr val="FC454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17"/>
          <p:cNvSpPr/>
          <p:nvPr/>
        </p:nvSpPr>
        <p:spPr>
          <a:xfrm>
            <a:off x="3811800" y="830097"/>
            <a:ext cx="215391"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5" name="Google Shape;285;p17"/>
          <p:cNvGrpSpPr/>
          <p:nvPr/>
        </p:nvGrpSpPr>
        <p:grpSpPr>
          <a:xfrm>
            <a:off x="154026" y="4093698"/>
            <a:ext cx="508851" cy="478711"/>
            <a:chOff x="5972700" y="2330200"/>
            <a:chExt cx="411625" cy="387275"/>
          </a:xfrm>
        </p:grpSpPr>
        <p:sp>
          <p:nvSpPr>
            <p:cNvPr id="286" name="Google Shape;286;p17"/>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17"/>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88" name="Google Shape;288;p17"/>
          <p:cNvGrpSpPr/>
          <p:nvPr/>
        </p:nvGrpSpPr>
        <p:grpSpPr>
          <a:xfrm>
            <a:off x="5222963" y="889722"/>
            <a:ext cx="292923" cy="464285"/>
            <a:chOff x="6718575" y="2318625"/>
            <a:chExt cx="256950" cy="407375"/>
          </a:xfrm>
        </p:grpSpPr>
        <p:sp>
          <p:nvSpPr>
            <p:cNvPr id="289" name="Google Shape;289;p17"/>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17"/>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17"/>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p17"/>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17"/>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17"/>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17"/>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17"/>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7" name="Google Shape;297;p17"/>
          <p:cNvSpPr txBox="1"/>
          <p:nvPr/>
        </p:nvSpPr>
        <p:spPr>
          <a:xfrm>
            <a:off x="3552730" y="-52932"/>
            <a:ext cx="1957200" cy="653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600"/>
              <a:buFont typeface="Arial"/>
              <a:buNone/>
            </a:pPr>
            <a:r>
              <a:rPr lang="es-ES" sz="9600" b="1" i="0" u="none" strike="noStrike" cap="none">
                <a:solidFill>
                  <a:srgbClr val="FFFFFF"/>
                </a:solidFill>
                <a:latin typeface="Arial"/>
                <a:ea typeface="Arial"/>
                <a:cs typeface="Arial"/>
                <a:sym typeface="Arial"/>
              </a:rPr>
              <a:t>“</a:t>
            </a:r>
            <a:endParaRPr sz="9600" b="1" i="0" u="none" strike="noStrike" cap="none">
              <a:solidFill>
                <a:srgbClr val="FFFFFF"/>
              </a:solidFill>
              <a:latin typeface="Arial"/>
              <a:ea typeface="Arial"/>
              <a:cs typeface="Arial"/>
              <a:sym typeface="Arial"/>
            </a:endParaRPr>
          </a:p>
        </p:txBody>
      </p:sp>
      <p:pic>
        <p:nvPicPr>
          <p:cNvPr id="298" name="Google Shape;298;p17"/>
          <p:cNvPicPr preferRelativeResize="0"/>
          <p:nvPr/>
        </p:nvPicPr>
        <p:blipFill rotWithShape="1">
          <a:blip r:embed="rId2">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Quote">
  <p:cSld name="1_Quote 3">
    <p:spTree>
      <p:nvGrpSpPr>
        <p:cNvPr id="1" name="Shape 299"/>
        <p:cNvGrpSpPr/>
        <p:nvPr/>
      </p:nvGrpSpPr>
      <p:grpSpPr>
        <a:xfrm>
          <a:off x="0" y="0"/>
          <a:ext cx="0" cy="0"/>
          <a:chOff x="0" y="0"/>
          <a:chExt cx="0" cy="0"/>
        </a:xfrm>
      </p:grpSpPr>
      <p:sp>
        <p:nvSpPr>
          <p:cNvPr id="300" name="Google Shape;300;p18"/>
          <p:cNvSpPr/>
          <p:nvPr/>
        </p:nvSpPr>
        <p:spPr>
          <a:xfrm>
            <a:off x="407150" y="407075"/>
            <a:ext cx="8329800" cy="4329300"/>
          </a:xfrm>
          <a:prstGeom prst="rect">
            <a:avLst/>
          </a:prstGeom>
          <a:solidFill>
            <a:srgbClr val="5F4E90">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01" name="Google Shape;301;p18"/>
          <p:cNvSpPr/>
          <p:nvPr/>
        </p:nvSpPr>
        <p:spPr>
          <a:xfrm>
            <a:off x="3811800" y="-194800"/>
            <a:ext cx="1520400" cy="1520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p18"/>
          <p:cNvSpPr/>
          <p:nvPr/>
        </p:nvSpPr>
        <p:spPr>
          <a:xfrm>
            <a:off x="4982150" y="734775"/>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p18"/>
          <p:cNvSpPr/>
          <p:nvPr/>
        </p:nvSpPr>
        <p:spPr>
          <a:xfrm>
            <a:off x="3469949" y="810973"/>
            <a:ext cx="213000" cy="2130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18"/>
          <p:cNvSpPr/>
          <p:nvPr/>
        </p:nvSpPr>
        <p:spPr>
          <a:xfrm>
            <a:off x="5151601" y="211598"/>
            <a:ext cx="213000" cy="2130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5" name="Google Shape;305;p18"/>
          <p:cNvSpPr/>
          <p:nvPr/>
        </p:nvSpPr>
        <p:spPr>
          <a:xfrm>
            <a:off x="-140400" y="3784204"/>
            <a:ext cx="1097700" cy="10977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p18"/>
          <p:cNvSpPr/>
          <p:nvPr/>
        </p:nvSpPr>
        <p:spPr>
          <a:xfrm>
            <a:off x="4775241" y="1015597"/>
            <a:ext cx="336900" cy="336900"/>
          </a:xfrm>
          <a:prstGeom prst="ellipse">
            <a:avLst/>
          </a:prstGeom>
          <a:solidFill>
            <a:srgbClr val="FC454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7" name="Google Shape;307;p18"/>
          <p:cNvSpPr/>
          <p:nvPr/>
        </p:nvSpPr>
        <p:spPr>
          <a:xfrm>
            <a:off x="3811800" y="830097"/>
            <a:ext cx="215391"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08" name="Google Shape;308;p18"/>
          <p:cNvGrpSpPr/>
          <p:nvPr/>
        </p:nvGrpSpPr>
        <p:grpSpPr>
          <a:xfrm>
            <a:off x="154026" y="4093698"/>
            <a:ext cx="508851" cy="478711"/>
            <a:chOff x="5972700" y="2330200"/>
            <a:chExt cx="411625" cy="387275"/>
          </a:xfrm>
        </p:grpSpPr>
        <p:sp>
          <p:nvSpPr>
            <p:cNvPr id="309" name="Google Shape;309;p18"/>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18"/>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11" name="Google Shape;311;p18"/>
          <p:cNvGrpSpPr/>
          <p:nvPr/>
        </p:nvGrpSpPr>
        <p:grpSpPr>
          <a:xfrm>
            <a:off x="5222963" y="889722"/>
            <a:ext cx="292923" cy="464285"/>
            <a:chOff x="6718575" y="2318625"/>
            <a:chExt cx="256950" cy="407375"/>
          </a:xfrm>
        </p:grpSpPr>
        <p:sp>
          <p:nvSpPr>
            <p:cNvPr id="312" name="Google Shape;312;p18"/>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3" name="Google Shape;313;p18"/>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18"/>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18"/>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18"/>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7" name="Google Shape;317;p18"/>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8" name="Google Shape;318;p18"/>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p18"/>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0" name="Google Shape;320;p18"/>
          <p:cNvSpPr txBox="1"/>
          <p:nvPr/>
        </p:nvSpPr>
        <p:spPr>
          <a:xfrm>
            <a:off x="3552730" y="-52932"/>
            <a:ext cx="1957200" cy="653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600"/>
              <a:buFont typeface="Arial"/>
              <a:buNone/>
            </a:pPr>
            <a:r>
              <a:rPr lang="es-ES" sz="9600" b="1" i="0" u="none" strike="noStrike" cap="none">
                <a:solidFill>
                  <a:srgbClr val="FFFFFF"/>
                </a:solidFill>
                <a:latin typeface="Arial"/>
                <a:ea typeface="Arial"/>
                <a:cs typeface="Arial"/>
                <a:sym typeface="Arial"/>
              </a:rPr>
              <a:t>“</a:t>
            </a:r>
            <a:endParaRPr sz="9600" b="1" i="0" u="none" strike="noStrike" cap="none">
              <a:solidFill>
                <a:srgbClr val="FFFFFF"/>
              </a:solidFill>
              <a:latin typeface="Arial"/>
              <a:ea typeface="Arial"/>
              <a:cs typeface="Arial"/>
              <a:sym typeface="Arial"/>
            </a:endParaRPr>
          </a:p>
        </p:txBody>
      </p:sp>
      <p:pic>
        <p:nvPicPr>
          <p:cNvPr id="321" name="Google Shape;321;p18"/>
          <p:cNvPicPr preferRelativeResize="0"/>
          <p:nvPr/>
        </p:nvPicPr>
        <p:blipFill rotWithShape="1">
          <a:blip r:embed="rId2">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Quote">
  <p:cSld name="1_Quote 4">
    <p:spTree>
      <p:nvGrpSpPr>
        <p:cNvPr id="1" name="Shape 322"/>
        <p:cNvGrpSpPr/>
        <p:nvPr/>
      </p:nvGrpSpPr>
      <p:grpSpPr>
        <a:xfrm>
          <a:off x="0" y="0"/>
          <a:ext cx="0" cy="0"/>
          <a:chOff x="0" y="0"/>
          <a:chExt cx="0" cy="0"/>
        </a:xfrm>
      </p:grpSpPr>
      <p:sp>
        <p:nvSpPr>
          <p:cNvPr id="323" name="Google Shape;323;p19"/>
          <p:cNvSpPr/>
          <p:nvPr/>
        </p:nvSpPr>
        <p:spPr>
          <a:xfrm>
            <a:off x="407150" y="407075"/>
            <a:ext cx="8329800" cy="4329300"/>
          </a:xfrm>
          <a:prstGeom prst="rect">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24" name="Google Shape;324;p19"/>
          <p:cNvSpPr/>
          <p:nvPr/>
        </p:nvSpPr>
        <p:spPr>
          <a:xfrm>
            <a:off x="3811800" y="-194800"/>
            <a:ext cx="1520400" cy="1520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5" name="Google Shape;325;p19"/>
          <p:cNvSpPr/>
          <p:nvPr/>
        </p:nvSpPr>
        <p:spPr>
          <a:xfrm>
            <a:off x="4982150" y="734775"/>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19"/>
          <p:cNvSpPr/>
          <p:nvPr/>
        </p:nvSpPr>
        <p:spPr>
          <a:xfrm>
            <a:off x="3469949" y="810973"/>
            <a:ext cx="213000" cy="2130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7" name="Google Shape;327;p19"/>
          <p:cNvSpPr/>
          <p:nvPr/>
        </p:nvSpPr>
        <p:spPr>
          <a:xfrm>
            <a:off x="5151601" y="211598"/>
            <a:ext cx="213000" cy="2130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8" name="Google Shape;328;p19"/>
          <p:cNvSpPr/>
          <p:nvPr/>
        </p:nvSpPr>
        <p:spPr>
          <a:xfrm>
            <a:off x="-140400" y="3784204"/>
            <a:ext cx="1097700" cy="10977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p19"/>
          <p:cNvSpPr/>
          <p:nvPr/>
        </p:nvSpPr>
        <p:spPr>
          <a:xfrm>
            <a:off x="4775241" y="1015597"/>
            <a:ext cx="336900" cy="336900"/>
          </a:xfrm>
          <a:prstGeom prst="ellipse">
            <a:avLst/>
          </a:prstGeom>
          <a:solidFill>
            <a:srgbClr val="57B94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0" name="Google Shape;330;p19"/>
          <p:cNvSpPr/>
          <p:nvPr/>
        </p:nvSpPr>
        <p:spPr>
          <a:xfrm>
            <a:off x="3811800" y="830097"/>
            <a:ext cx="215391"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31" name="Google Shape;331;p19"/>
          <p:cNvGrpSpPr/>
          <p:nvPr/>
        </p:nvGrpSpPr>
        <p:grpSpPr>
          <a:xfrm>
            <a:off x="154026" y="4093698"/>
            <a:ext cx="508851" cy="478711"/>
            <a:chOff x="5972700" y="2330200"/>
            <a:chExt cx="411625" cy="387275"/>
          </a:xfrm>
        </p:grpSpPr>
        <p:sp>
          <p:nvSpPr>
            <p:cNvPr id="332" name="Google Shape;332;p19"/>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p19"/>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34" name="Google Shape;334;p19"/>
          <p:cNvGrpSpPr/>
          <p:nvPr/>
        </p:nvGrpSpPr>
        <p:grpSpPr>
          <a:xfrm>
            <a:off x="5222963" y="889722"/>
            <a:ext cx="292923" cy="464285"/>
            <a:chOff x="6718575" y="2318625"/>
            <a:chExt cx="256950" cy="407375"/>
          </a:xfrm>
        </p:grpSpPr>
        <p:sp>
          <p:nvSpPr>
            <p:cNvPr id="335" name="Google Shape;335;p19"/>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6" name="Google Shape;336;p19"/>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19"/>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8" name="Google Shape;338;p19"/>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19"/>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19"/>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p19"/>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2" name="Google Shape;342;p19"/>
            <p:cNvSpPr/>
            <p:nvPr/>
          </p:nvSpPr>
          <p:spPr>
            <a:xfrm>
              <a:off x="6795900" y="2628550"/>
              <a:ext cx="102300" cy="25"/>
            </a:xfrm>
            <a:custGeom>
              <a:avLst/>
              <a:gdLst/>
              <a:ahLst/>
              <a:cxnLst/>
              <a:rect l="l" t="t" r="r" b="b"/>
              <a:pathLst>
                <a:path w="4092" h="1" fill="none" extrusionOk="0">
                  <a:moveTo>
                    <a:pt x="0" y="1"/>
                  </a:moveTo>
                  <a:lnTo>
                    <a:pt x="4092" y="1"/>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43" name="Google Shape;343;p19"/>
          <p:cNvSpPr txBox="1"/>
          <p:nvPr/>
        </p:nvSpPr>
        <p:spPr>
          <a:xfrm>
            <a:off x="3552730" y="-52932"/>
            <a:ext cx="1957200" cy="653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600"/>
              <a:buFont typeface="Arial"/>
              <a:buNone/>
            </a:pPr>
            <a:r>
              <a:rPr lang="es-ES" sz="9600" b="1" i="0" u="none" strike="noStrike" cap="none">
                <a:solidFill>
                  <a:srgbClr val="FFFFFF"/>
                </a:solidFill>
                <a:latin typeface="Arial"/>
                <a:ea typeface="Arial"/>
                <a:cs typeface="Arial"/>
                <a:sym typeface="Arial"/>
              </a:rPr>
              <a:t>“</a:t>
            </a:r>
            <a:endParaRPr sz="9600" b="1" i="0" u="none" strike="noStrike" cap="none">
              <a:solidFill>
                <a:srgbClr val="FFFFFF"/>
              </a:solidFill>
              <a:latin typeface="Arial"/>
              <a:ea typeface="Arial"/>
              <a:cs typeface="Arial"/>
              <a:sym typeface="Arial"/>
            </a:endParaRPr>
          </a:p>
        </p:txBody>
      </p:sp>
      <p:pic>
        <p:nvPicPr>
          <p:cNvPr id="344" name="Google Shape;344;p19"/>
          <p:cNvPicPr preferRelativeResize="0"/>
          <p:nvPr/>
        </p:nvPicPr>
        <p:blipFill rotWithShape="1">
          <a:blip r:embed="rId2">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345"/>
        <p:cNvGrpSpPr/>
        <p:nvPr/>
      </p:nvGrpSpPr>
      <p:grpSpPr>
        <a:xfrm>
          <a:off x="0" y="0"/>
          <a:ext cx="0" cy="0"/>
          <a:chOff x="0" y="0"/>
          <a:chExt cx="0" cy="0"/>
        </a:xfrm>
      </p:grpSpPr>
      <p:sp>
        <p:nvSpPr>
          <p:cNvPr id="346" name="Google Shape;346;p20"/>
          <p:cNvSpPr/>
          <p:nvPr/>
        </p:nvSpPr>
        <p:spPr>
          <a:xfrm>
            <a:off x="2630450" y="630150"/>
            <a:ext cx="3883200" cy="38832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p20"/>
          <p:cNvSpPr/>
          <p:nvPr/>
        </p:nvSpPr>
        <p:spPr>
          <a:xfrm>
            <a:off x="5430350"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20"/>
          <p:cNvSpPr/>
          <p:nvPr/>
        </p:nvSpPr>
        <p:spPr>
          <a:xfrm>
            <a:off x="2706650"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9" name="Google Shape;349;p20"/>
          <p:cNvSpPr/>
          <p:nvPr/>
        </p:nvSpPr>
        <p:spPr>
          <a:xfrm>
            <a:off x="2081694" y="771271"/>
            <a:ext cx="774600" cy="7746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20"/>
          <p:cNvSpPr/>
          <p:nvPr/>
        </p:nvSpPr>
        <p:spPr>
          <a:xfrm>
            <a:off x="6513651" y="1616690"/>
            <a:ext cx="413400" cy="413400"/>
          </a:xfrm>
          <a:prstGeom prst="ellipse">
            <a:avLst/>
          </a:prstGeom>
          <a:solidFill>
            <a:srgbClr val="337AB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1" name="Google Shape;351;p20"/>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2" name="Google Shape;352;p20"/>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p20"/>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p20"/>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20"/>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20"/>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7" name="Google Shape;357;p20"/>
          <p:cNvSpPr/>
          <p:nvPr/>
        </p:nvSpPr>
        <p:spPr>
          <a:xfrm>
            <a:off x="5494851" y="4374527"/>
            <a:ext cx="413400" cy="413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58" name="Google Shape;358;p20"/>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Diseño personalizado">
  <p:cSld name="Diseño personalizado">
    <p:spTree>
      <p:nvGrpSpPr>
        <p:cNvPr id="1"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a:stretch/>
        </p:blipFill>
        <p:spPr>
          <a:xfrm>
            <a:off x="7639873" y="4765249"/>
            <a:ext cx="1080000" cy="194040"/>
          </a:xfrm>
          <a:prstGeom prst="rect">
            <a:avLst/>
          </a:prstGeom>
          <a:noFill/>
          <a:ln>
            <a:noFill/>
          </a:ln>
        </p:spPr>
      </p:pic>
    </p:spTree>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_Diseño personalizado">
  <p:cSld name="2_Diseño personalizado">
    <p:spTree>
      <p:nvGrpSpPr>
        <p:cNvPr id="1" name="Shape 359"/>
        <p:cNvGrpSpPr/>
        <p:nvPr/>
      </p:nvGrpSpPr>
      <p:grpSpPr>
        <a:xfrm>
          <a:off x="0" y="0"/>
          <a:ext cx="0" cy="0"/>
          <a:chOff x="0" y="0"/>
          <a:chExt cx="0" cy="0"/>
        </a:xfrm>
      </p:grpSpPr>
      <p:sp>
        <p:nvSpPr>
          <p:cNvPr id="360" name="Google Shape;360;p21"/>
          <p:cNvSpPr/>
          <p:nvPr/>
        </p:nvSpPr>
        <p:spPr>
          <a:xfrm>
            <a:off x="2615078" y="630150"/>
            <a:ext cx="3883200" cy="38832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21"/>
          <p:cNvSpPr/>
          <p:nvPr/>
        </p:nvSpPr>
        <p:spPr>
          <a:xfrm>
            <a:off x="5430350"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2" name="Google Shape;362;p21"/>
          <p:cNvSpPr/>
          <p:nvPr/>
        </p:nvSpPr>
        <p:spPr>
          <a:xfrm>
            <a:off x="2706650" y="3872629"/>
            <a:ext cx="1097700" cy="1097700"/>
          </a:xfrm>
          <a:prstGeom prst="ellipse">
            <a:avLst/>
          </a:prstGeom>
          <a:solidFill>
            <a:srgbClr val="57B94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21"/>
          <p:cNvSpPr/>
          <p:nvPr/>
        </p:nvSpPr>
        <p:spPr>
          <a:xfrm>
            <a:off x="2081694" y="771271"/>
            <a:ext cx="774600" cy="7746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21"/>
          <p:cNvSpPr/>
          <p:nvPr/>
        </p:nvSpPr>
        <p:spPr>
          <a:xfrm>
            <a:off x="6513651" y="1616690"/>
            <a:ext cx="413400" cy="413400"/>
          </a:xfrm>
          <a:prstGeom prst="ellipse">
            <a:avLst/>
          </a:prstGeom>
          <a:solidFill>
            <a:srgbClr val="57B94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21"/>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21"/>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21"/>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8" name="Google Shape;368;p21"/>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p21"/>
          <p:cNvSpPr/>
          <p:nvPr/>
        </p:nvSpPr>
        <p:spPr>
          <a:xfrm>
            <a:off x="2757247" y="861970"/>
            <a:ext cx="300900" cy="300900"/>
          </a:xfrm>
          <a:prstGeom prst="ellipse">
            <a:avLst/>
          </a:prstGeom>
          <a:solidFill>
            <a:srgbClr val="57B94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21"/>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Google Shape;371;p21"/>
          <p:cNvSpPr/>
          <p:nvPr/>
        </p:nvSpPr>
        <p:spPr>
          <a:xfrm>
            <a:off x="5494851" y="4374527"/>
            <a:ext cx="413400" cy="413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2" name="Google Shape;372;p21"/>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rgbClr val="FFFFFF"/>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pic>
        <p:nvPicPr>
          <p:cNvPr id="373" name="Google Shape;373;p21"/>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3_Diseño personalizado">
  <p:cSld name="3_Diseño personalizado">
    <p:spTree>
      <p:nvGrpSpPr>
        <p:cNvPr id="1" name="Shape 374"/>
        <p:cNvGrpSpPr/>
        <p:nvPr/>
      </p:nvGrpSpPr>
      <p:grpSpPr>
        <a:xfrm>
          <a:off x="0" y="0"/>
          <a:ext cx="0" cy="0"/>
          <a:chOff x="0" y="0"/>
          <a:chExt cx="0" cy="0"/>
        </a:xfrm>
      </p:grpSpPr>
      <p:sp>
        <p:nvSpPr>
          <p:cNvPr id="375" name="Google Shape;375;p22"/>
          <p:cNvSpPr/>
          <p:nvPr/>
        </p:nvSpPr>
        <p:spPr>
          <a:xfrm>
            <a:off x="2630450" y="630150"/>
            <a:ext cx="3883200" cy="38832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p22"/>
          <p:cNvSpPr/>
          <p:nvPr/>
        </p:nvSpPr>
        <p:spPr>
          <a:xfrm>
            <a:off x="5430350" y="228600"/>
            <a:ext cx="1388100" cy="1388100"/>
          </a:xfrm>
          <a:prstGeom prst="ellipse">
            <a:avLst/>
          </a:prstGeom>
          <a:solidFill>
            <a:srgbClr val="337AB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p22"/>
          <p:cNvSpPr/>
          <p:nvPr/>
        </p:nvSpPr>
        <p:spPr>
          <a:xfrm>
            <a:off x="2706650" y="3872629"/>
            <a:ext cx="1097700" cy="10977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8" name="Google Shape;378;p22"/>
          <p:cNvSpPr/>
          <p:nvPr/>
        </p:nvSpPr>
        <p:spPr>
          <a:xfrm>
            <a:off x="2081694" y="771271"/>
            <a:ext cx="774600" cy="7746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9" name="Google Shape;379;p22"/>
          <p:cNvSpPr/>
          <p:nvPr/>
        </p:nvSpPr>
        <p:spPr>
          <a:xfrm>
            <a:off x="6513651" y="1616690"/>
            <a:ext cx="413400" cy="413400"/>
          </a:xfrm>
          <a:prstGeom prst="ellipse">
            <a:avLst/>
          </a:prstGeom>
          <a:solidFill>
            <a:srgbClr val="A4CF58">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22"/>
          <p:cNvSpPr/>
          <p:nvPr/>
        </p:nvSpPr>
        <p:spPr>
          <a:xfrm>
            <a:off x="2420476" y="3612044"/>
            <a:ext cx="336900" cy="336900"/>
          </a:xfrm>
          <a:prstGeom prst="ellipse">
            <a:avLst/>
          </a:prstGeom>
          <a:solidFill>
            <a:srgbClr val="57B947">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1" name="Google Shape;381;p22"/>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22"/>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3" name="Google Shape;383;p22"/>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4" name="Google Shape;384;p22"/>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5" name="Google Shape;385;p22"/>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6" name="Google Shape;386;p22"/>
          <p:cNvSpPr/>
          <p:nvPr/>
        </p:nvSpPr>
        <p:spPr>
          <a:xfrm>
            <a:off x="5494851" y="4374527"/>
            <a:ext cx="413400" cy="413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7" name="Google Shape;387;p22"/>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rgbClr val="FFFFFF"/>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pic>
        <p:nvPicPr>
          <p:cNvPr id="388" name="Google Shape;388;p22"/>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4_Diseño personalizado">
  <p:cSld name="4_Diseño personalizado">
    <p:spTree>
      <p:nvGrpSpPr>
        <p:cNvPr id="1" name="Shape 389"/>
        <p:cNvGrpSpPr/>
        <p:nvPr/>
      </p:nvGrpSpPr>
      <p:grpSpPr>
        <a:xfrm>
          <a:off x="0" y="0"/>
          <a:ext cx="0" cy="0"/>
          <a:chOff x="0" y="0"/>
          <a:chExt cx="0" cy="0"/>
        </a:xfrm>
      </p:grpSpPr>
      <p:sp>
        <p:nvSpPr>
          <p:cNvPr id="390" name="Google Shape;390;p23"/>
          <p:cNvSpPr/>
          <p:nvPr/>
        </p:nvSpPr>
        <p:spPr>
          <a:xfrm>
            <a:off x="2630450" y="630150"/>
            <a:ext cx="3883200" cy="38832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p23"/>
          <p:cNvSpPr/>
          <p:nvPr/>
        </p:nvSpPr>
        <p:spPr>
          <a:xfrm>
            <a:off x="5430350"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p23"/>
          <p:cNvSpPr/>
          <p:nvPr/>
        </p:nvSpPr>
        <p:spPr>
          <a:xfrm>
            <a:off x="2706650" y="3872629"/>
            <a:ext cx="1097700" cy="10977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3" name="Google Shape;393;p23"/>
          <p:cNvSpPr/>
          <p:nvPr/>
        </p:nvSpPr>
        <p:spPr>
          <a:xfrm>
            <a:off x="2081694" y="771271"/>
            <a:ext cx="774600" cy="7746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p23"/>
          <p:cNvSpPr/>
          <p:nvPr/>
        </p:nvSpPr>
        <p:spPr>
          <a:xfrm>
            <a:off x="6513651" y="1616690"/>
            <a:ext cx="413400" cy="413400"/>
          </a:xfrm>
          <a:prstGeom prst="ellipse">
            <a:avLst/>
          </a:prstGeom>
          <a:solidFill>
            <a:srgbClr val="A4CF58">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23"/>
          <p:cNvSpPr/>
          <p:nvPr/>
        </p:nvSpPr>
        <p:spPr>
          <a:xfrm>
            <a:off x="2420476" y="3612044"/>
            <a:ext cx="336900" cy="336900"/>
          </a:xfrm>
          <a:prstGeom prst="ellipse">
            <a:avLst/>
          </a:prstGeom>
          <a:solidFill>
            <a:srgbClr val="F3712A">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6" name="Google Shape;396;p23"/>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7" name="Google Shape;397;p23"/>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8" name="Google Shape;398;p23"/>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9" name="Google Shape;399;p23"/>
          <p:cNvSpPr/>
          <p:nvPr/>
        </p:nvSpPr>
        <p:spPr>
          <a:xfrm>
            <a:off x="2757247" y="861970"/>
            <a:ext cx="300900" cy="3009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p23"/>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1" name="Google Shape;401;p23"/>
          <p:cNvSpPr/>
          <p:nvPr/>
        </p:nvSpPr>
        <p:spPr>
          <a:xfrm>
            <a:off x="5494851" y="4374527"/>
            <a:ext cx="413400" cy="413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23"/>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rgbClr val="FFFFFF"/>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pic>
        <p:nvPicPr>
          <p:cNvPr id="403" name="Google Shape;403;p23"/>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5_Diseño personalizado">
  <p:cSld name="5_Diseño personalizado">
    <p:spTree>
      <p:nvGrpSpPr>
        <p:cNvPr id="1" name="Shape 404"/>
        <p:cNvGrpSpPr/>
        <p:nvPr/>
      </p:nvGrpSpPr>
      <p:grpSpPr>
        <a:xfrm>
          <a:off x="0" y="0"/>
          <a:ext cx="0" cy="0"/>
          <a:chOff x="0" y="0"/>
          <a:chExt cx="0" cy="0"/>
        </a:xfrm>
      </p:grpSpPr>
      <p:sp>
        <p:nvSpPr>
          <p:cNvPr id="405" name="Google Shape;405;p24"/>
          <p:cNvSpPr/>
          <p:nvPr/>
        </p:nvSpPr>
        <p:spPr>
          <a:xfrm>
            <a:off x="2630450" y="630150"/>
            <a:ext cx="3883200" cy="38832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24"/>
          <p:cNvSpPr/>
          <p:nvPr/>
        </p:nvSpPr>
        <p:spPr>
          <a:xfrm>
            <a:off x="5430350"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7" name="Google Shape;407;p24"/>
          <p:cNvSpPr/>
          <p:nvPr/>
        </p:nvSpPr>
        <p:spPr>
          <a:xfrm>
            <a:off x="2706650"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8" name="Google Shape;408;p24"/>
          <p:cNvSpPr/>
          <p:nvPr/>
        </p:nvSpPr>
        <p:spPr>
          <a:xfrm>
            <a:off x="2081694" y="771271"/>
            <a:ext cx="774600" cy="7746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p24"/>
          <p:cNvSpPr/>
          <p:nvPr/>
        </p:nvSpPr>
        <p:spPr>
          <a:xfrm>
            <a:off x="6513651" y="1616690"/>
            <a:ext cx="413400" cy="413400"/>
          </a:xfrm>
          <a:prstGeom prst="ellipse">
            <a:avLst/>
          </a:prstGeom>
          <a:solidFill>
            <a:srgbClr val="5F4E90">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p24"/>
          <p:cNvSpPr/>
          <p:nvPr/>
        </p:nvSpPr>
        <p:spPr>
          <a:xfrm>
            <a:off x="2420476" y="3612044"/>
            <a:ext cx="336900" cy="336900"/>
          </a:xfrm>
          <a:prstGeom prst="ellipse">
            <a:avLst/>
          </a:prstGeom>
          <a:solidFill>
            <a:srgbClr val="F3712A">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1" name="Google Shape;411;p24"/>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p24"/>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p24"/>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p24"/>
          <p:cNvSpPr/>
          <p:nvPr/>
        </p:nvSpPr>
        <p:spPr>
          <a:xfrm>
            <a:off x="2757247" y="861970"/>
            <a:ext cx="300900" cy="3009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p24"/>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p24"/>
          <p:cNvSpPr/>
          <p:nvPr/>
        </p:nvSpPr>
        <p:spPr>
          <a:xfrm>
            <a:off x="5494851" y="4374527"/>
            <a:ext cx="413400" cy="413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7" name="Google Shape;417;p24"/>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rgbClr val="FFFFFF"/>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pic>
        <p:nvPicPr>
          <p:cNvPr id="418" name="Google Shape;418;p24"/>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Caption">
  <p:cSld name="1_Caption">
    <p:bg>
      <p:bgPr>
        <a:solidFill>
          <a:srgbClr val="E2DFCC"/>
        </a:solidFill>
        <a:effectLst/>
      </p:bgPr>
    </p:bg>
    <p:spTree>
      <p:nvGrpSpPr>
        <p:cNvPr id="1" name="Shape 419"/>
        <p:cNvGrpSpPr/>
        <p:nvPr/>
      </p:nvGrpSpPr>
      <p:grpSpPr>
        <a:xfrm>
          <a:off x="0" y="0"/>
          <a:ext cx="0" cy="0"/>
          <a:chOff x="0" y="0"/>
          <a:chExt cx="0" cy="0"/>
        </a:xfrm>
      </p:grpSpPr>
      <p:sp>
        <p:nvSpPr>
          <p:cNvPr id="420" name="Google Shape;420;p25"/>
          <p:cNvSpPr/>
          <p:nvPr/>
        </p:nvSpPr>
        <p:spPr>
          <a:xfrm>
            <a:off x="-5727" y="150205"/>
            <a:ext cx="1097700" cy="10977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p25"/>
          <p:cNvSpPr/>
          <p:nvPr/>
        </p:nvSpPr>
        <p:spPr>
          <a:xfrm>
            <a:off x="652000" y="1079455"/>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25"/>
          <p:cNvSpPr/>
          <p:nvPr/>
        </p:nvSpPr>
        <p:spPr>
          <a:xfrm>
            <a:off x="980455" y="165897"/>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25"/>
          <p:cNvSpPr/>
          <p:nvPr/>
        </p:nvSpPr>
        <p:spPr>
          <a:xfrm>
            <a:off x="723400" y="230923"/>
            <a:ext cx="141600" cy="1416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p25"/>
          <p:cNvSpPr/>
          <p:nvPr/>
        </p:nvSpPr>
        <p:spPr>
          <a:xfrm>
            <a:off x="315100" y="1310436"/>
            <a:ext cx="180000" cy="180000"/>
          </a:xfrm>
          <a:prstGeom prst="ellipse">
            <a:avLst/>
          </a:prstGeom>
          <a:solidFill>
            <a:srgbClr val="FFFFFF">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p25"/>
          <p:cNvSpPr txBox="1"/>
          <p:nvPr/>
        </p:nvSpPr>
        <p:spPr>
          <a:xfrm>
            <a:off x="1885950" y="378897"/>
            <a:ext cx="3314700" cy="4307403"/>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26" name="Google Shape;426;p25"/>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background">
  <p:cSld name="1_Image background 2">
    <p:spTree>
      <p:nvGrpSpPr>
        <p:cNvPr id="1" name="Shape 427"/>
        <p:cNvGrpSpPr/>
        <p:nvPr/>
      </p:nvGrpSpPr>
      <p:grpSpPr>
        <a:xfrm>
          <a:off x="0" y="0"/>
          <a:ext cx="0" cy="0"/>
          <a:chOff x="0" y="0"/>
          <a:chExt cx="0" cy="0"/>
        </a:xfrm>
      </p:grpSpPr>
      <p:sp>
        <p:nvSpPr>
          <p:cNvPr id="428" name="Google Shape;428;p26"/>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26"/>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26"/>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26"/>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p26"/>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26"/>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4" name="Google Shape;434;p26"/>
          <p:cNvSpPr txBox="1"/>
          <p:nvPr/>
        </p:nvSpPr>
        <p:spPr>
          <a:xfrm>
            <a:off x="2275125" y="361773"/>
            <a:ext cx="2971800" cy="4483449"/>
          </a:xfrm>
          <a:prstGeom prst="rect">
            <a:avLst/>
          </a:prstGeom>
          <a:solidFill>
            <a:srgbClr val="E2DFC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26"/>
          <p:cNvSpPr txBox="1"/>
          <p:nvPr/>
        </p:nvSpPr>
        <p:spPr>
          <a:xfrm>
            <a:off x="5589044" y="354629"/>
            <a:ext cx="2971800" cy="4483449"/>
          </a:xfrm>
          <a:prstGeom prst="rect">
            <a:avLst/>
          </a:prstGeom>
          <a:solidFill>
            <a:srgbClr val="E2DFC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36" name="Google Shape;436;p26"/>
          <p:cNvPicPr preferRelativeResize="0"/>
          <p:nvPr/>
        </p:nvPicPr>
        <p:blipFill rotWithShape="1">
          <a:blip r:embed="rId2">
            <a:alphaModFix/>
          </a:blip>
          <a:srcRect/>
          <a:stretch/>
        </p:blipFill>
        <p:spPr>
          <a:xfrm>
            <a:off x="54628" y="4875230"/>
            <a:ext cx="1080000" cy="19404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background">
  <p:cSld name="1_Image background 2 2">
    <p:spTree>
      <p:nvGrpSpPr>
        <p:cNvPr id="1" name="Shape 437"/>
        <p:cNvGrpSpPr/>
        <p:nvPr/>
      </p:nvGrpSpPr>
      <p:grpSpPr>
        <a:xfrm>
          <a:off x="0" y="0"/>
          <a:ext cx="0" cy="0"/>
          <a:chOff x="0" y="0"/>
          <a:chExt cx="0" cy="0"/>
        </a:xfrm>
      </p:grpSpPr>
      <p:sp>
        <p:nvSpPr>
          <p:cNvPr id="438" name="Google Shape;438;p27"/>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27"/>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27"/>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27"/>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27"/>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p27"/>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27"/>
          <p:cNvSpPr txBox="1"/>
          <p:nvPr/>
        </p:nvSpPr>
        <p:spPr>
          <a:xfrm>
            <a:off x="2275125" y="361773"/>
            <a:ext cx="2971800" cy="4483449"/>
          </a:xfrm>
          <a:prstGeom prst="rect">
            <a:avLst/>
          </a:prstGeom>
          <a:noFill/>
          <a:ln w="38100" cap="flat" cmpd="sng">
            <a:solidFill>
              <a:srgbClr val="E2DFCC"/>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p27"/>
          <p:cNvSpPr txBox="1"/>
          <p:nvPr/>
        </p:nvSpPr>
        <p:spPr>
          <a:xfrm>
            <a:off x="5589044" y="354629"/>
            <a:ext cx="2971800" cy="4483449"/>
          </a:xfrm>
          <a:prstGeom prst="rect">
            <a:avLst/>
          </a:prstGeom>
          <a:solidFill>
            <a:srgbClr val="E2DFC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46" name="Google Shape;446;p27"/>
          <p:cNvPicPr preferRelativeResize="0"/>
          <p:nvPr/>
        </p:nvPicPr>
        <p:blipFill rotWithShape="1">
          <a:blip r:embed="rId2">
            <a:alphaModFix/>
          </a:blip>
          <a:srcRect/>
          <a:stretch/>
        </p:blipFill>
        <p:spPr>
          <a:xfrm>
            <a:off x="54628" y="4845222"/>
            <a:ext cx="1080000" cy="19404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Aqua">
  <p:cSld name="1_Blank Aqua">
    <p:bg>
      <p:bgPr>
        <a:solidFill>
          <a:srgbClr val="57B947"/>
        </a:solidFill>
        <a:effectLst/>
      </p:bgPr>
    </p:bg>
    <p:spTree>
      <p:nvGrpSpPr>
        <p:cNvPr id="1" name="Shape 447"/>
        <p:cNvGrpSpPr/>
        <p:nvPr/>
      </p:nvGrpSpPr>
      <p:grpSpPr>
        <a:xfrm>
          <a:off x="0" y="0"/>
          <a:ext cx="0" cy="0"/>
          <a:chOff x="0" y="0"/>
          <a:chExt cx="0" cy="0"/>
        </a:xfrm>
      </p:grpSpPr>
      <p:sp>
        <p:nvSpPr>
          <p:cNvPr id="448" name="Google Shape;448;p28"/>
          <p:cNvSpPr/>
          <p:nvPr/>
        </p:nvSpPr>
        <p:spPr>
          <a:xfrm>
            <a:off x="178861" y="111200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p28"/>
          <p:cNvSpPr/>
          <p:nvPr/>
        </p:nvSpPr>
        <p:spPr>
          <a:xfrm>
            <a:off x="217850" y="171250"/>
            <a:ext cx="1054200" cy="10542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p28"/>
          <p:cNvSpPr/>
          <p:nvPr/>
        </p:nvSpPr>
        <p:spPr>
          <a:xfrm>
            <a:off x="1135325" y="274964"/>
            <a:ext cx="398700" cy="3987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28"/>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28"/>
          <p:cNvSpPr/>
          <p:nvPr/>
        </p:nvSpPr>
        <p:spPr>
          <a:xfrm>
            <a:off x="488128" y="1334485"/>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28"/>
          <p:cNvSpPr/>
          <p:nvPr/>
        </p:nvSpPr>
        <p:spPr>
          <a:xfrm>
            <a:off x="500728" y="1500535"/>
            <a:ext cx="93900" cy="939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p28"/>
          <p:cNvSpPr/>
          <p:nvPr/>
        </p:nvSpPr>
        <p:spPr>
          <a:xfrm>
            <a:off x="737812" y="513701"/>
            <a:ext cx="2224800" cy="2224800"/>
          </a:xfrm>
          <a:prstGeom prst="ellipse">
            <a:avLst/>
          </a:prstGeom>
          <a:solidFill>
            <a:srgbClr val="FFFFFF">
              <a:alpha val="8431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28"/>
          <p:cNvSpPr txBox="1">
            <a:spLocks noGrp="1"/>
          </p:cNvSpPr>
          <p:nvPr>
            <p:ph type="ctrTitle"/>
          </p:nvPr>
        </p:nvSpPr>
        <p:spPr>
          <a:xfrm>
            <a:off x="3296806" y="1064058"/>
            <a:ext cx="5511438" cy="1159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000"/>
              <a:buNone/>
              <a:defRPr sz="5400">
                <a:solidFill>
                  <a:srgbClr val="FFFFFF"/>
                </a:solidFill>
                <a:latin typeface="Avenir"/>
                <a:ea typeface="Avenir"/>
                <a:cs typeface="Avenir"/>
                <a:sym typeface="Avenir"/>
              </a:defRPr>
            </a:lvl1pPr>
            <a:lvl2pPr lvl="1" algn="l">
              <a:lnSpc>
                <a:spcPct val="100000"/>
              </a:lnSpc>
              <a:spcBef>
                <a:spcPts val="0"/>
              </a:spcBef>
              <a:spcAft>
                <a:spcPts val="0"/>
              </a:spcAft>
              <a:buSzPts val="2000"/>
              <a:buNone/>
              <a:defRPr/>
            </a:lvl2pPr>
            <a:lvl3pPr lvl="2" algn="l">
              <a:lnSpc>
                <a:spcPct val="100000"/>
              </a:lnSpc>
              <a:spcBef>
                <a:spcPts val="0"/>
              </a:spcBef>
              <a:spcAft>
                <a:spcPts val="0"/>
              </a:spcAft>
              <a:buSzPts val="2000"/>
              <a:buNone/>
              <a:defRPr/>
            </a:lvl3pPr>
            <a:lvl4pPr lvl="3" algn="l">
              <a:lnSpc>
                <a:spcPct val="100000"/>
              </a:lnSpc>
              <a:spcBef>
                <a:spcPts val="0"/>
              </a:spcBef>
              <a:spcAft>
                <a:spcPts val="0"/>
              </a:spcAft>
              <a:buSzPts val="2000"/>
              <a:buNone/>
              <a:defRPr/>
            </a:lvl4pPr>
            <a:lvl5pPr lvl="4" algn="l">
              <a:lnSpc>
                <a:spcPct val="100000"/>
              </a:lnSpc>
              <a:spcBef>
                <a:spcPts val="0"/>
              </a:spcBef>
              <a:spcAft>
                <a:spcPts val="0"/>
              </a:spcAft>
              <a:buSzPts val="2000"/>
              <a:buNone/>
              <a:defRPr/>
            </a:lvl5pPr>
            <a:lvl6pPr lvl="5" algn="l">
              <a:lnSpc>
                <a:spcPct val="100000"/>
              </a:lnSpc>
              <a:spcBef>
                <a:spcPts val="0"/>
              </a:spcBef>
              <a:spcAft>
                <a:spcPts val="0"/>
              </a:spcAft>
              <a:buSzPts val="2000"/>
              <a:buNone/>
              <a:defRPr/>
            </a:lvl6pPr>
            <a:lvl7pPr lvl="6" algn="l">
              <a:lnSpc>
                <a:spcPct val="100000"/>
              </a:lnSpc>
              <a:spcBef>
                <a:spcPts val="0"/>
              </a:spcBef>
              <a:spcAft>
                <a:spcPts val="0"/>
              </a:spcAft>
              <a:buSzPts val="2000"/>
              <a:buNone/>
              <a:defRPr/>
            </a:lvl7pPr>
            <a:lvl8pPr lvl="7" algn="l">
              <a:lnSpc>
                <a:spcPct val="100000"/>
              </a:lnSpc>
              <a:spcBef>
                <a:spcPts val="0"/>
              </a:spcBef>
              <a:spcAft>
                <a:spcPts val="0"/>
              </a:spcAft>
              <a:buSzPts val="2000"/>
              <a:buNone/>
              <a:defRPr/>
            </a:lvl8pPr>
            <a:lvl9pPr lvl="8" algn="l">
              <a:lnSpc>
                <a:spcPct val="100000"/>
              </a:lnSpc>
              <a:spcBef>
                <a:spcPts val="0"/>
              </a:spcBef>
              <a:spcAft>
                <a:spcPts val="0"/>
              </a:spcAft>
              <a:buSzPts val="2000"/>
              <a:buNone/>
              <a:defRPr/>
            </a:lvl9pPr>
          </a:lstStyle>
          <a:p>
            <a:endParaRPr/>
          </a:p>
        </p:txBody>
      </p:sp>
      <p:grpSp>
        <p:nvGrpSpPr>
          <p:cNvPr id="456" name="Google Shape;456;p28"/>
          <p:cNvGrpSpPr/>
          <p:nvPr/>
        </p:nvGrpSpPr>
        <p:grpSpPr>
          <a:xfrm>
            <a:off x="1218260" y="513708"/>
            <a:ext cx="1447570" cy="1447577"/>
            <a:chOff x="6643075" y="3664250"/>
            <a:chExt cx="407950" cy="407975"/>
          </a:xfrm>
        </p:grpSpPr>
        <p:sp>
          <p:nvSpPr>
            <p:cNvPr id="457" name="Google Shape;457;p28"/>
            <p:cNvSpPr/>
            <p:nvPr/>
          </p:nvSpPr>
          <p:spPr>
            <a:xfrm>
              <a:off x="6794075" y="3815250"/>
              <a:ext cx="211300" cy="211300"/>
            </a:xfrm>
            <a:custGeom>
              <a:avLst/>
              <a:gdLst/>
              <a:ahLst/>
              <a:cxnLst/>
              <a:rect l="l" t="t" r="r" b="b"/>
              <a:pathLst>
                <a:path w="8452" h="8452" fill="none" extrusionOk="0">
                  <a:moveTo>
                    <a:pt x="0" y="8135"/>
                  </a:moveTo>
                  <a:lnTo>
                    <a:pt x="0" y="8135"/>
                  </a:lnTo>
                  <a:lnTo>
                    <a:pt x="438" y="8257"/>
                  </a:lnTo>
                  <a:lnTo>
                    <a:pt x="852" y="8354"/>
                  </a:lnTo>
                  <a:lnTo>
                    <a:pt x="1291" y="8403"/>
                  </a:lnTo>
                  <a:lnTo>
                    <a:pt x="1729" y="8452"/>
                  </a:lnTo>
                  <a:lnTo>
                    <a:pt x="2168" y="8452"/>
                  </a:lnTo>
                  <a:lnTo>
                    <a:pt x="2606" y="8427"/>
                  </a:lnTo>
                  <a:lnTo>
                    <a:pt x="3020" y="8378"/>
                  </a:lnTo>
                  <a:lnTo>
                    <a:pt x="3458" y="8281"/>
                  </a:lnTo>
                  <a:lnTo>
                    <a:pt x="3872" y="8184"/>
                  </a:lnTo>
                  <a:lnTo>
                    <a:pt x="4311" y="8037"/>
                  </a:lnTo>
                  <a:lnTo>
                    <a:pt x="4701" y="7867"/>
                  </a:lnTo>
                  <a:lnTo>
                    <a:pt x="5115" y="7672"/>
                  </a:lnTo>
                  <a:lnTo>
                    <a:pt x="5504" y="7429"/>
                  </a:lnTo>
                  <a:lnTo>
                    <a:pt x="5870" y="7185"/>
                  </a:lnTo>
                  <a:lnTo>
                    <a:pt x="6235" y="6893"/>
                  </a:lnTo>
                  <a:lnTo>
                    <a:pt x="6576" y="6576"/>
                  </a:lnTo>
                  <a:lnTo>
                    <a:pt x="6576" y="6576"/>
                  </a:lnTo>
                  <a:lnTo>
                    <a:pt x="6892" y="6235"/>
                  </a:lnTo>
                  <a:lnTo>
                    <a:pt x="7185" y="5870"/>
                  </a:lnTo>
                  <a:lnTo>
                    <a:pt x="7428" y="5505"/>
                  </a:lnTo>
                  <a:lnTo>
                    <a:pt x="7672" y="5115"/>
                  </a:lnTo>
                  <a:lnTo>
                    <a:pt x="7867" y="4701"/>
                  </a:lnTo>
                  <a:lnTo>
                    <a:pt x="8037" y="4311"/>
                  </a:lnTo>
                  <a:lnTo>
                    <a:pt x="8183" y="3873"/>
                  </a:lnTo>
                  <a:lnTo>
                    <a:pt x="8281" y="3459"/>
                  </a:lnTo>
                  <a:lnTo>
                    <a:pt x="8378" y="3020"/>
                  </a:lnTo>
                  <a:lnTo>
                    <a:pt x="8427" y="2606"/>
                  </a:lnTo>
                  <a:lnTo>
                    <a:pt x="8451" y="2168"/>
                  </a:lnTo>
                  <a:lnTo>
                    <a:pt x="8451" y="1730"/>
                  </a:lnTo>
                  <a:lnTo>
                    <a:pt x="8402" y="1291"/>
                  </a:lnTo>
                  <a:lnTo>
                    <a:pt x="8354" y="853"/>
                  </a:lnTo>
                  <a:lnTo>
                    <a:pt x="8256" y="439"/>
                  </a:lnTo>
                  <a:lnTo>
                    <a:pt x="8135" y="0"/>
                  </a:lnTo>
                </a:path>
              </a:pathLst>
            </a:custGeom>
            <a:noFill/>
            <a:ln w="19050"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p28"/>
            <p:cNvSpPr/>
            <p:nvPr/>
          </p:nvSpPr>
          <p:spPr>
            <a:xfrm>
              <a:off x="6643075" y="3664250"/>
              <a:ext cx="407950" cy="407975"/>
            </a:xfrm>
            <a:custGeom>
              <a:avLst/>
              <a:gdLst/>
              <a:ahLst/>
              <a:cxnLst/>
              <a:rect l="l" t="t" r="r" b="b"/>
              <a:pathLst>
                <a:path w="16318" h="16319" fill="none" extrusionOk="0">
                  <a:moveTo>
                    <a:pt x="16074" y="244"/>
                  </a:moveTo>
                  <a:lnTo>
                    <a:pt x="16074" y="244"/>
                  </a:lnTo>
                  <a:lnTo>
                    <a:pt x="15928" y="122"/>
                  </a:lnTo>
                  <a:lnTo>
                    <a:pt x="15758" y="49"/>
                  </a:lnTo>
                  <a:lnTo>
                    <a:pt x="15538" y="0"/>
                  </a:lnTo>
                  <a:lnTo>
                    <a:pt x="15319" y="0"/>
                  </a:lnTo>
                  <a:lnTo>
                    <a:pt x="15051" y="25"/>
                  </a:lnTo>
                  <a:lnTo>
                    <a:pt x="14759" y="73"/>
                  </a:lnTo>
                  <a:lnTo>
                    <a:pt x="14442" y="171"/>
                  </a:lnTo>
                  <a:lnTo>
                    <a:pt x="14102" y="293"/>
                  </a:lnTo>
                  <a:lnTo>
                    <a:pt x="13736" y="439"/>
                  </a:lnTo>
                  <a:lnTo>
                    <a:pt x="13347" y="609"/>
                  </a:lnTo>
                  <a:lnTo>
                    <a:pt x="12957" y="828"/>
                  </a:lnTo>
                  <a:lnTo>
                    <a:pt x="12543" y="1048"/>
                  </a:lnTo>
                  <a:lnTo>
                    <a:pt x="11666" y="1608"/>
                  </a:lnTo>
                  <a:lnTo>
                    <a:pt x="10716" y="2265"/>
                  </a:lnTo>
                  <a:lnTo>
                    <a:pt x="10716" y="2265"/>
                  </a:lnTo>
                  <a:lnTo>
                    <a:pt x="10278" y="2095"/>
                  </a:lnTo>
                  <a:lnTo>
                    <a:pt x="9815" y="1949"/>
                  </a:lnTo>
                  <a:lnTo>
                    <a:pt x="9352" y="1851"/>
                  </a:lnTo>
                  <a:lnTo>
                    <a:pt x="8890" y="1778"/>
                  </a:lnTo>
                  <a:lnTo>
                    <a:pt x="8427" y="1730"/>
                  </a:lnTo>
                  <a:lnTo>
                    <a:pt x="7940" y="1730"/>
                  </a:lnTo>
                  <a:lnTo>
                    <a:pt x="7477" y="1778"/>
                  </a:lnTo>
                  <a:lnTo>
                    <a:pt x="7014" y="1827"/>
                  </a:lnTo>
                  <a:lnTo>
                    <a:pt x="6551" y="1924"/>
                  </a:lnTo>
                  <a:lnTo>
                    <a:pt x="6089" y="2070"/>
                  </a:lnTo>
                  <a:lnTo>
                    <a:pt x="5650" y="2241"/>
                  </a:lnTo>
                  <a:lnTo>
                    <a:pt x="5212" y="2436"/>
                  </a:lnTo>
                  <a:lnTo>
                    <a:pt x="4774" y="2679"/>
                  </a:lnTo>
                  <a:lnTo>
                    <a:pt x="4384" y="2972"/>
                  </a:lnTo>
                  <a:lnTo>
                    <a:pt x="3994" y="3264"/>
                  </a:lnTo>
                  <a:lnTo>
                    <a:pt x="3605" y="3605"/>
                  </a:lnTo>
                  <a:lnTo>
                    <a:pt x="3605" y="3605"/>
                  </a:lnTo>
                  <a:lnTo>
                    <a:pt x="3264" y="3995"/>
                  </a:lnTo>
                  <a:lnTo>
                    <a:pt x="2971" y="4384"/>
                  </a:lnTo>
                  <a:lnTo>
                    <a:pt x="2679" y="4774"/>
                  </a:lnTo>
                  <a:lnTo>
                    <a:pt x="2436" y="5212"/>
                  </a:lnTo>
                  <a:lnTo>
                    <a:pt x="2241" y="5651"/>
                  </a:lnTo>
                  <a:lnTo>
                    <a:pt x="2070" y="6089"/>
                  </a:lnTo>
                  <a:lnTo>
                    <a:pt x="1924" y="6552"/>
                  </a:lnTo>
                  <a:lnTo>
                    <a:pt x="1827" y="7015"/>
                  </a:lnTo>
                  <a:lnTo>
                    <a:pt x="1778" y="7477"/>
                  </a:lnTo>
                  <a:lnTo>
                    <a:pt x="1729" y="7940"/>
                  </a:lnTo>
                  <a:lnTo>
                    <a:pt x="1729" y="8427"/>
                  </a:lnTo>
                  <a:lnTo>
                    <a:pt x="1778" y="8890"/>
                  </a:lnTo>
                  <a:lnTo>
                    <a:pt x="1851" y="9353"/>
                  </a:lnTo>
                  <a:lnTo>
                    <a:pt x="1948" y="9815"/>
                  </a:lnTo>
                  <a:lnTo>
                    <a:pt x="2095" y="10278"/>
                  </a:lnTo>
                  <a:lnTo>
                    <a:pt x="2265" y="10716"/>
                  </a:lnTo>
                  <a:lnTo>
                    <a:pt x="2265" y="10716"/>
                  </a:lnTo>
                  <a:lnTo>
                    <a:pt x="1607" y="11666"/>
                  </a:lnTo>
                  <a:lnTo>
                    <a:pt x="1047" y="12543"/>
                  </a:lnTo>
                  <a:lnTo>
                    <a:pt x="828" y="12957"/>
                  </a:lnTo>
                  <a:lnTo>
                    <a:pt x="609" y="13347"/>
                  </a:lnTo>
                  <a:lnTo>
                    <a:pt x="438" y="13737"/>
                  </a:lnTo>
                  <a:lnTo>
                    <a:pt x="292" y="14102"/>
                  </a:lnTo>
                  <a:lnTo>
                    <a:pt x="170" y="14443"/>
                  </a:lnTo>
                  <a:lnTo>
                    <a:pt x="73" y="14759"/>
                  </a:lnTo>
                  <a:lnTo>
                    <a:pt x="24" y="15052"/>
                  </a:lnTo>
                  <a:lnTo>
                    <a:pt x="0" y="15320"/>
                  </a:lnTo>
                  <a:lnTo>
                    <a:pt x="0" y="15539"/>
                  </a:lnTo>
                  <a:lnTo>
                    <a:pt x="49" y="15758"/>
                  </a:lnTo>
                  <a:lnTo>
                    <a:pt x="122" y="15928"/>
                  </a:lnTo>
                  <a:lnTo>
                    <a:pt x="244" y="16075"/>
                  </a:lnTo>
                  <a:lnTo>
                    <a:pt x="244" y="16075"/>
                  </a:lnTo>
                  <a:lnTo>
                    <a:pt x="341" y="16172"/>
                  </a:lnTo>
                  <a:lnTo>
                    <a:pt x="487" y="16245"/>
                  </a:lnTo>
                  <a:lnTo>
                    <a:pt x="633" y="16294"/>
                  </a:lnTo>
                  <a:lnTo>
                    <a:pt x="804" y="16318"/>
                  </a:lnTo>
                  <a:lnTo>
                    <a:pt x="974" y="16318"/>
                  </a:lnTo>
                  <a:lnTo>
                    <a:pt x="1169" y="16318"/>
                  </a:lnTo>
                  <a:lnTo>
                    <a:pt x="1388" y="16269"/>
                  </a:lnTo>
                  <a:lnTo>
                    <a:pt x="1632" y="16221"/>
                  </a:lnTo>
                  <a:lnTo>
                    <a:pt x="2143" y="16075"/>
                  </a:lnTo>
                  <a:lnTo>
                    <a:pt x="2703" y="15831"/>
                  </a:lnTo>
                  <a:lnTo>
                    <a:pt x="3312" y="15539"/>
                  </a:lnTo>
                  <a:lnTo>
                    <a:pt x="3946" y="15149"/>
                  </a:lnTo>
                  <a:lnTo>
                    <a:pt x="4652" y="14711"/>
                  </a:lnTo>
                  <a:lnTo>
                    <a:pt x="5358" y="14224"/>
                  </a:lnTo>
                  <a:lnTo>
                    <a:pt x="6113" y="13663"/>
                  </a:lnTo>
                  <a:lnTo>
                    <a:pt x="6892" y="13055"/>
                  </a:lnTo>
                  <a:lnTo>
                    <a:pt x="7696" y="12397"/>
                  </a:lnTo>
                  <a:lnTo>
                    <a:pt x="8500" y="11691"/>
                  </a:lnTo>
                  <a:lnTo>
                    <a:pt x="9304" y="10936"/>
                  </a:lnTo>
                  <a:lnTo>
                    <a:pt x="10132" y="10132"/>
                  </a:lnTo>
                  <a:lnTo>
                    <a:pt x="10132" y="10132"/>
                  </a:lnTo>
                  <a:lnTo>
                    <a:pt x="10935" y="9304"/>
                  </a:lnTo>
                  <a:lnTo>
                    <a:pt x="11690" y="8500"/>
                  </a:lnTo>
                  <a:lnTo>
                    <a:pt x="12397" y="7696"/>
                  </a:lnTo>
                  <a:lnTo>
                    <a:pt x="13054" y="6893"/>
                  </a:lnTo>
                  <a:lnTo>
                    <a:pt x="13663" y="6113"/>
                  </a:lnTo>
                  <a:lnTo>
                    <a:pt x="14223" y="5358"/>
                  </a:lnTo>
                  <a:lnTo>
                    <a:pt x="14710" y="4652"/>
                  </a:lnTo>
                  <a:lnTo>
                    <a:pt x="15149" y="3946"/>
                  </a:lnTo>
                  <a:lnTo>
                    <a:pt x="15538" y="3313"/>
                  </a:lnTo>
                  <a:lnTo>
                    <a:pt x="15831" y="2704"/>
                  </a:lnTo>
                  <a:lnTo>
                    <a:pt x="16074" y="2144"/>
                  </a:lnTo>
                  <a:lnTo>
                    <a:pt x="16220" y="1632"/>
                  </a:lnTo>
                  <a:lnTo>
                    <a:pt x="16269" y="1389"/>
                  </a:lnTo>
                  <a:lnTo>
                    <a:pt x="16318" y="1169"/>
                  </a:lnTo>
                  <a:lnTo>
                    <a:pt x="16318" y="975"/>
                  </a:lnTo>
                  <a:lnTo>
                    <a:pt x="16318" y="804"/>
                  </a:lnTo>
                  <a:lnTo>
                    <a:pt x="16293" y="634"/>
                  </a:lnTo>
                  <a:lnTo>
                    <a:pt x="16245" y="487"/>
                  </a:lnTo>
                  <a:lnTo>
                    <a:pt x="16172" y="341"/>
                  </a:lnTo>
                  <a:lnTo>
                    <a:pt x="16074" y="244"/>
                  </a:lnTo>
                  <a:lnTo>
                    <a:pt x="16074" y="244"/>
                  </a:lnTo>
                  <a:close/>
                  <a:moveTo>
                    <a:pt x="1827" y="13810"/>
                  </a:moveTo>
                  <a:lnTo>
                    <a:pt x="1827" y="13810"/>
                  </a:lnTo>
                  <a:lnTo>
                    <a:pt x="1754" y="13737"/>
                  </a:lnTo>
                  <a:lnTo>
                    <a:pt x="1729" y="13639"/>
                  </a:lnTo>
                  <a:lnTo>
                    <a:pt x="1681" y="13542"/>
                  </a:lnTo>
                  <a:lnTo>
                    <a:pt x="1681" y="13444"/>
                  </a:lnTo>
                  <a:lnTo>
                    <a:pt x="1681" y="13176"/>
                  </a:lnTo>
                  <a:lnTo>
                    <a:pt x="1754" y="12884"/>
                  </a:lnTo>
                  <a:lnTo>
                    <a:pt x="1875" y="12519"/>
                  </a:lnTo>
                  <a:lnTo>
                    <a:pt x="2046" y="12153"/>
                  </a:lnTo>
                  <a:lnTo>
                    <a:pt x="2265" y="11715"/>
                  </a:lnTo>
                  <a:lnTo>
                    <a:pt x="2533" y="11277"/>
                  </a:lnTo>
                  <a:lnTo>
                    <a:pt x="2533" y="11277"/>
                  </a:lnTo>
                  <a:lnTo>
                    <a:pt x="2752" y="11642"/>
                  </a:lnTo>
                  <a:lnTo>
                    <a:pt x="3020" y="12007"/>
                  </a:lnTo>
                  <a:lnTo>
                    <a:pt x="3288" y="12373"/>
                  </a:lnTo>
                  <a:lnTo>
                    <a:pt x="3605" y="12714"/>
                  </a:lnTo>
                  <a:lnTo>
                    <a:pt x="3605" y="12714"/>
                  </a:lnTo>
                  <a:lnTo>
                    <a:pt x="3897" y="12957"/>
                  </a:lnTo>
                  <a:lnTo>
                    <a:pt x="4165" y="13201"/>
                  </a:lnTo>
                  <a:lnTo>
                    <a:pt x="4165" y="13201"/>
                  </a:lnTo>
                  <a:lnTo>
                    <a:pt x="3751" y="13444"/>
                  </a:lnTo>
                  <a:lnTo>
                    <a:pt x="3361" y="13639"/>
                  </a:lnTo>
                  <a:lnTo>
                    <a:pt x="3020" y="13785"/>
                  </a:lnTo>
                  <a:lnTo>
                    <a:pt x="2679" y="13883"/>
                  </a:lnTo>
                  <a:lnTo>
                    <a:pt x="2411" y="13956"/>
                  </a:lnTo>
                  <a:lnTo>
                    <a:pt x="2168" y="13956"/>
                  </a:lnTo>
                  <a:lnTo>
                    <a:pt x="2070" y="13931"/>
                  </a:lnTo>
                  <a:lnTo>
                    <a:pt x="1973" y="13907"/>
                  </a:lnTo>
                  <a:lnTo>
                    <a:pt x="1900" y="13858"/>
                  </a:lnTo>
                  <a:lnTo>
                    <a:pt x="1827" y="13810"/>
                  </a:lnTo>
                  <a:lnTo>
                    <a:pt x="1827" y="13810"/>
                  </a:lnTo>
                  <a:close/>
                  <a:moveTo>
                    <a:pt x="8159" y="4482"/>
                  </a:moveTo>
                  <a:lnTo>
                    <a:pt x="8159" y="4482"/>
                  </a:lnTo>
                  <a:lnTo>
                    <a:pt x="8037" y="4482"/>
                  </a:lnTo>
                  <a:lnTo>
                    <a:pt x="7940" y="4433"/>
                  </a:lnTo>
                  <a:lnTo>
                    <a:pt x="7842" y="4384"/>
                  </a:lnTo>
                  <a:lnTo>
                    <a:pt x="7745" y="4311"/>
                  </a:lnTo>
                  <a:lnTo>
                    <a:pt x="7672" y="4238"/>
                  </a:lnTo>
                  <a:lnTo>
                    <a:pt x="7623" y="4141"/>
                  </a:lnTo>
                  <a:lnTo>
                    <a:pt x="7574" y="4019"/>
                  </a:lnTo>
                  <a:lnTo>
                    <a:pt x="7574" y="3897"/>
                  </a:lnTo>
                  <a:lnTo>
                    <a:pt x="7574" y="3897"/>
                  </a:lnTo>
                  <a:lnTo>
                    <a:pt x="7574" y="3775"/>
                  </a:lnTo>
                  <a:lnTo>
                    <a:pt x="7623" y="3678"/>
                  </a:lnTo>
                  <a:lnTo>
                    <a:pt x="7672" y="3580"/>
                  </a:lnTo>
                  <a:lnTo>
                    <a:pt x="7745" y="3483"/>
                  </a:lnTo>
                  <a:lnTo>
                    <a:pt x="7842" y="3410"/>
                  </a:lnTo>
                  <a:lnTo>
                    <a:pt x="7940" y="3361"/>
                  </a:lnTo>
                  <a:lnTo>
                    <a:pt x="8037" y="3337"/>
                  </a:lnTo>
                  <a:lnTo>
                    <a:pt x="8159" y="3313"/>
                  </a:lnTo>
                  <a:lnTo>
                    <a:pt x="8159" y="3313"/>
                  </a:lnTo>
                  <a:lnTo>
                    <a:pt x="8281" y="3337"/>
                  </a:lnTo>
                  <a:lnTo>
                    <a:pt x="8378" y="3361"/>
                  </a:lnTo>
                  <a:lnTo>
                    <a:pt x="8476" y="3410"/>
                  </a:lnTo>
                  <a:lnTo>
                    <a:pt x="8573" y="3483"/>
                  </a:lnTo>
                  <a:lnTo>
                    <a:pt x="8646" y="3580"/>
                  </a:lnTo>
                  <a:lnTo>
                    <a:pt x="8695" y="3678"/>
                  </a:lnTo>
                  <a:lnTo>
                    <a:pt x="8743" y="3775"/>
                  </a:lnTo>
                  <a:lnTo>
                    <a:pt x="8743" y="3897"/>
                  </a:lnTo>
                  <a:lnTo>
                    <a:pt x="8743" y="3897"/>
                  </a:lnTo>
                  <a:lnTo>
                    <a:pt x="8743" y="4019"/>
                  </a:lnTo>
                  <a:lnTo>
                    <a:pt x="8695" y="4141"/>
                  </a:lnTo>
                  <a:lnTo>
                    <a:pt x="8646" y="4238"/>
                  </a:lnTo>
                  <a:lnTo>
                    <a:pt x="8573" y="4311"/>
                  </a:lnTo>
                  <a:lnTo>
                    <a:pt x="8476" y="4384"/>
                  </a:lnTo>
                  <a:lnTo>
                    <a:pt x="8378" y="4433"/>
                  </a:lnTo>
                  <a:lnTo>
                    <a:pt x="8281" y="4482"/>
                  </a:lnTo>
                  <a:lnTo>
                    <a:pt x="8159" y="4482"/>
                  </a:lnTo>
                  <a:lnTo>
                    <a:pt x="8159" y="4482"/>
                  </a:lnTo>
                  <a:close/>
                  <a:moveTo>
                    <a:pt x="9133" y="5943"/>
                  </a:moveTo>
                  <a:lnTo>
                    <a:pt x="9133" y="5943"/>
                  </a:lnTo>
                  <a:lnTo>
                    <a:pt x="9036" y="5943"/>
                  </a:lnTo>
                  <a:lnTo>
                    <a:pt x="8963" y="5919"/>
                  </a:lnTo>
                  <a:lnTo>
                    <a:pt x="8841" y="5846"/>
                  </a:lnTo>
                  <a:lnTo>
                    <a:pt x="8768" y="5724"/>
                  </a:lnTo>
                  <a:lnTo>
                    <a:pt x="8743" y="5651"/>
                  </a:lnTo>
                  <a:lnTo>
                    <a:pt x="8743" y="5553"/>
                  </a:lnTo>
                  <a:lnTo>
                    <a:pt x="8743" y="5553"/>
                  </a:lnTo>
                  <a:lnTo>
                    <a:pt x="8743" y="5480"/>
                  </a:lnTo>
                  <a:lnTo>
                    <a:pt x="8768" y="5407"/>
                  </a:lnTo>
                  <a:lnTo>
                    <a:pt x="8841" y="5285"/>
                  </a:lnTo>
                  <a:lnTo>
                    <a:pt x="8963" y="5212"/>
                  </a:lnTo>
                  <a:lnTo>
                    <a:pt x="9036" y="5188"/>
                  </a:lnTo>
                  <a:lnTo>
                    <a:pt x="9133" y="5164"/>
                  </a:lnTo>
                  <a:lnTo>
                    <a:pt x="9133" y="5164"/>
                  </a:lnTo>
                  <a:lnTo>
                    <a:pt x="9206" y="5188"/>
                  </a:lnTo>
                  <a:lnTo>
                    <a:pt x="9279" y="5212"/>
                  </a:lnTo>
                  <a:lnTo>
                    <a:pt x="9401" y="5285"/>
                  </a:lnTo>
                  <a:lnTo>
                    <a:pt x="9474" y="5407"/>
                  </a:lnTo>
                  <a:lnTo>
                    <a:pt x="9498" y="5480"/>
                  </a:lnTo>
                  <a:lnTo>
                    <a:pt x="9523" y="5553"/>
                  </a:lnTo>
                  <a:lnTo>
                    <a:pt x="9523" y="5553"/>
                  </a:lnTo>
                  <a:lnTo>
                    <a:pt x="9498" y="5651"/>
                  </a:lnTo>
                  <a:lnTo>
                    <a:pt x="9474" y="5724"/>
                  </a:lnTo>
                  <a:lnTo>
                    <a:pt x="9401" y="5846"/>
                  </a:lnTo>
                  <a:lnTo>
                    <a:pt x="9279" y="5919"/>
                  </a:lnTo>
                  <a:lnTo>
                    <a:pt x="9206" y="5943"/>
                  </a:lnTo>
                  <a:lnTo>
                    <a:pt x="9133" y="5943"/>
                  </a:lnTo>
                  <a:lnTo>
                    <a:pt x="9133" y="5943"/>
                  </a:lnTo>
                  <a:close/>
                  <a:moveTo>
                    <a:pt x="9986" y="4409"/>
                  </a:moveTo>
                  <a:lnTo>
                    <a:pt x="9986" y="4409"/>
                  </a:lnTo>
                  <a:lnTo>
                    <a:pt x="9888" y="4409"/>
                  </a:lnTo>
                  <a:lnTo>
                    <a:pt x="9815" y="4384"/>
                  </a:lnTo>
                  <a:lnTo>
                    <a:pt x="9693" y="4287"/>
                  </a:lnTo>
                  <a:lnTo>
                    <a:pt x="9620" y="4165"/>
                  </a:lnTo>
                  <a:lnTo>
                    <a:pt x="9596" y="4092"/>
                  </a:lnTo>
                  <a:lnTo>
                    <a:pt x="9596" y="4019"/>
                  </a:lnTo>
                  <a:lnTo>
                    <a:pt x="9596" y="4019"/>
                  </a:lnTo>
                  <a:lnTo>
                    <a:pt x="9596" y="3946"/>
                  </a:lnTo>
                  <a:lnTo>
                    <a:pt x="9620" y="3873"/>
                  </a:lnTo>
                  <a:lnTo>
                    <a:pt x="9693" y="3751"/>
                  </a:lnTo>
                  <a:lnTo>
                    <a:pt x="9815" y="3654"/>
                  </a:lnTo>
                  <a:lnTo>
                    <a:pt x="9888" y="3629"/>
                  </a:lnTo>
                  <a:lnTo>
                    <a:pt x="9986" y="3629"/>
                  </a:lnTo>
                  <a:lnTo>
                    <a:pt x="9986" y="3629"/>
                  </a:lnTo>
                  <a:lnTo>
                    <a:pt x="10059" y="3629"/>
                  </a:lnTo>
                  <a:lnTo>
                    <a:pt x="10132" y="3654"/>
                  </a:lnTo>
                  <a:lnTo>
                    <a:pt x="10253" y="3751"/>
                  </a:lnTo>
                  <a:lnTo>
                    <a:pt x="10327" y="3873"/>
                  </a:lnTo>
                  <a:lnTo>
                    <a:pt x="10351" y="3946"/>
                  </a:lnTo>
                  <a:lnTo>
                    <a:pt x="10375" y="4019"/>
                  </a:lnTo>
                  <a:lnTo>
                    <a:pt x="10375" y="4019"/>
                  </a:lnTo>
                  <a:lnTo>
                    <a:pt x="10351" y="4092"/>
                  </a:lnTo>
                  <a:lnTo>
                    <a:pt x="10327" y="4165"/>
                  </a:lnTo>
                  <a:lnTo>
                    <a:pt x="10253" y="4287"/>
                  </a:lnTo>
                  <a:lnTo>
                    <a:pt x="10132" y="4384"/>
                  </a:lnTo>
                  <a:lnTo>
                    <a:pt x="10059" y="4409"/>
                  </a:lnTo>
                  <a:lnTo>
                    <a:pt x="9986" y="4409"/>
                  </a:lnTo>
                  <a:lnTo>
                    <a:pt x="9986" y="4409"/>
                  </a:lnTo>
                  <a:close/>
                  <a:moveTo>
                    <a:pt x="13200" y="4165"/>
                  </a:moveTo>
                  <a:lnTo>
                    <a:pt x="13200" y="4165"/>
                  </a:lnTo>
                  <a:lnTo>
                    <a:pt x="12957" y="3897"/>
                  </a:lnTo>
                  <a:lnTo>
                    <a:pt x="12713" y="3605"/>
                  </a:lnTo>
                  <a:lnTo>
                    <a:pt x="12713" y="3605"/>
                  </a:lnTo>
                  <a:lnTo>
                    <a:pt x="12372" y="3288"/>
                  </a:lnTo>
                  <a:lnTo>
                    <a:pt x="12007" y="3020"/>
                  </a:lnTo>
                  <a:lnTo>
                    <a:pt x="11642" y="2752"/>
                  </a:lnTo>
                  <a:lnTo>
                    <a:pt x="11276" y="2533"/>
                  </a:lnTo>
                  <a:lnTo>
                    <a:pt x="11276" y="2533"/>
                  </a:lnTo>
                  <a:lnTo>
                    <a:pt x="11715" y="2265"/>
                  </a:lnTo>
                  <a:lnTo>
                    <a:pt x="12153" y="2046"/>
                  </a:lnTo>
                  <a:lnTo>
                    <a:pt x="12518" y="1876"/>
                  </a:lnTo>
                  <a:lnTo>
                    <a:pt x="12884" y="1754"/>
                  </a:lnTo>
                  <a:lnTo>
                    <a:pt x="13176" y="1681"/>
                  </a:lnTo>
                  <a:lnTo>
                    <a:pt x="13444" y="1681"/>
                  </a:lnTo>
                  <a:lnTo>
                    <a:pt x="13541" y="1681"/>
                  </a:lnTo>
                  <a:lnTo>
                    <a:pt x="13639" y="1730"/>
                  </a:lnTo>
                  <a:lnTo>
                    <a:pt x="13736" y="1754"/>
                  </a:lnTo>
                  <a:lnTo>
                    <a:pt x="13809" y="1827"/>
                  </a:lnTo>
                  <a:lnTo>
                    <a:pt x="13809" y="1827"/>
                  </a:lnTo>
                  <a:lnTo>
                    <a:pt x="13858" y="1900"/>
                  </a:lnTo>
                  <a:lnTo>
                    <a:pt x="13907" y="1973"/>
                  </a:lnTo>
                  <a:lnTo>
                    <a:pt x="13931" y="2070"/>
                  </a:lnTo>
                  <a:lnTo>
                    <a:pt x="13955" y="2168"/>
                  </a:lnTo>
                  <a:lnTo>
                    <a:pt x="13955" y="2411"/>
                  </a:lnTo>
                  <a:lnTo>
                    <a:pt x="13882" y="2679"/>
                  </a:lnTo>
                  <a:lnTo>
                    <a:pt x="13785" y="3020"/>
                  </a:lnTo>
                  <a:lnTo>
                    <a:pt x="13639" y="3361"/>
                  </a:lnTo>
                  <a:lnTo>
                    <a:pt x="13444" y="3751"/>
                  </a:lnTo>
                  <a:lnTo>
                    <a:pt x="13200" y="4165"/>
                  </a:lnTo>
                  <a:lnTo>
                    <a:pt x="13200" y="4165"/>
                  </a:lnTo>
                  <a:close/>
                </a:path>
              </a:pathLst>
            </a:custGeom>
            <a:noFill/>
            <a:ln w="19050"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59" name="Google Shape;459;p28"/>
          <p:cNvGrpSpPr/>
          <p:nvPr/>
        </p:nvGrpSpPr>
        <p:grpSpPr>
          <a:xfrm rot="-587344">
            <a:off x="1300620" y="2007352"/>
            <a:ext cx="595166" cy="595133"/>
            <a:chOff x="576250" y="4319400"/>
            <a:chExt cx="442075" cy="442050"/>
          </a:xfrm>
        </p:grpSpPr>
        <p:sp>
          <p:nvSpPr>
            <p:cNvPr id="460" name="Google Shape;460;p28"/>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noFill/>
            <a:ln w="19050"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1" name="Google Shape;461;p28"/>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noFill/>
            <a:ln w="19050"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2" name="Google Shape;462;p28"/>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noFill/>
            <a:ln w="19050"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3" name="Google Shape;463;p28"/>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noFill/>
            <a:ln w="19050"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64" name="Google Shape;464;p28"/>
          <p:cNvSpPr/>
          <p:nvPr/>
        </p:nvSpPr>
        <p:spPr>
          <a:xfrm>
            <a:off x="872151" y="847989"/>
            <a:ext cx="226251" cy="21606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9050"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p28"/>
          <p:cNvSpPr/>
          <p:nvPr/>
        </p:nvSpPr>
        <p:spPr>
          <a:xfrm rot="2697328">
            <a:off x="2272616" y="1878245"/>
            <a:ext cx="343459" cy="327947"/>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9050" cap="rnd" cmpd="sng">
            <a:solidFill>
              <a:srgbClr val="FFB6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6" name="Google Shape;466;p28"/>
          <p:cNvSpPr/>
          <p:nvPr/>
        </p:nvSpPr>
        <p:spPr>
          <a:xfrm rot="1280404">
            <a:off x="867787" y="1499672"/>
            <a:ext cx="137564" cy="131398"/>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9050" cap="rnd"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67" name="Google Shape;467;p28"/>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background">
  <p:cSld name="1_Image background 3">
    <p:bg>
      <p:bgPr>
        <a:solidFill>
          <a:srgbClr val="E2DFCC"/>
        </a:solidFill>
        <a:effectLst/>
      </p:bgPr>
    </p:bg>
    <p:spTree>
      <p:nvGrpSpPr>
        <p:cNvPr id="1" name="Shape 468"/>
        <p:cNvGrpSpPr/>
        <p:nvPr/>
      </p:nvGrpSpPr>
      <p:grpSpPr>
        <a:xfrm>
          <a:off x="0" y="0"/>
          <a:ext cx="0" cy="0"/>
          <a:chOff x="0" y="0"/>
          <a:chExt cx="0" cy="0"/>
        </a:xfrm>
      </p:grpSpPr>
      <p:sp>
        <p:nvSpPr>
          <p:cNvPr id="469" name="Google Shape;469;p29"/>
          <p:cNvSpPr/>
          <p:nvPr/>
        </p:nvSpPr>
        <p:spPr>
          <a:xfrm>
            <a:off x="98497" y="180985"/>
            <a:ext cx="2520000" cy="25200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0" name="Google Shape;470;p29"/>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1" name="Google Shape;471;p29"/>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2" name="Google Shape;472;p29"/>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3" name="Google Shape;473;p29"/>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4" name="Google Shape;474;p29"/>
          <p:cNvSpPr/>
          <p:nvPr/>
        </p:nvSpPr>
        <p:spPr>
          <a:xfrm>
            <a:off x="3033659" y="2013109"/>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2º PASO</a:t>
            </a:r>
            <a:endParaRPr sz="1600" b="0" i="0" u="none" strike="noStrike" cap="none">
              <a:solidFill>
                <a:srgbClr val="4A5C65"/>
              </a:solidFill>
              <a:latin typeface="Lato Black"/>
              <a:ea typeface="Lato Black"/>
              <a:cs typeface="Lato Black"/>
              <a:sym typeface="Lato Black"/>
            </a:endParaRPr>
          </a:p>
        </p:txBody>
      </p:sp>
      <p:sp>
        <p:nvSpPr>
          <p:cNvPr id="475" name="Google Shape;475;p29"/>
          <p:cNvSpPr/>
          <p:nvPr/>
        </p:nvSpPr>
        <p:spPr>
          <a:xfrm>
            <a:off x="3068284" y="3304375"/>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3º PASO</a:t>
            </a:r>
            <a:endParaRPr sz="1600" b="0" i="0" u="none" strike="noStrike" cap="none">
              <a:solidFill>
                <a:srgbClr val="4A5C65"/>
              </a:solidFill>
              <a:latin typeface="Lato Black"/>
              <a:ea typeface="Lato Black"/>
              <a:cs typeface="Lato Black"/>
              <a:sym typeface="Lato Black"/>
            </a:endParaRPr>
          </a:p>
        </p:txBody>
      </p:sp>
      <p:sp>
        <p:nvSpPr>
          <p:cNvPr id="476" name="Google Shape;476;p29"/>
          <p:cNvSpPr/>
          <p:nvPr/>
        </p:nvSpPr>
        <p:spPr>
          <a:xfrm>
            <a:off x="3068284" y="771450"/>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1º PASO</a:t>
            </a:r>
            <a:endParaRPr sz="1600" b="0" i="0" u="none" strike="noStrike" cap="none">
              <a:solidFill>
                <a:srgbClr val="4A5C65"/>
              </a:solidFill>
              <a:latin typeface="Lato Black"/>
              <a:ea typeface="Lato Black"/>
              <a:cs typeface="Lato Black"/>
              <a:sym typeface="Lato Black"/>
            </a:endParaRPr>
          </a:p>
        </p:txBody>
      </p:sp>
      <p:cxnSp>
        <p:nvCxnSpPr>
          <p:cNvPr id="477" name="Google Shape;477;p29"/>
          <p:cNvCxnSpPr>
            <a:endCxn id="476" idx="0"/>
          </p:cNvCxnSpPr>
          <p:nvPr/>
        </p:nvCxnSpPr>
        <p:spPr>
          <a:xfrm flipH="1">
            <a:off x="3602884" y="12150"/>
            <a:ext cx="7200" cy="759300"/>
          </a:xfrm>
          <a:prstGeom prst="straightConnector1">
            <a:avLst/>
          </a:prstGeom>
          <a:noFill/>
          <a:ln w="9525" cap="flat" cmpd="sng">
            <a:solidFill>
              <a:srgbClr val="57B947"/>
            </a:solidFill>
            <a:prstDash val="solid"/>
            <a:round/>
            <a:headEnd type="none" w="sm" len="sm"/>
            <a:tailEnd type="oval" w="med" len="med"/>
          </a:ln>
        </p:spPr>
      </p:cxnSp>
      <p:cxnSp>
        <p:nvCxnSpPr>
          <p:cNvPr id="478" name="Google Shape;478;p29"/>
          <p:cNvCxnSpPr>
            <a:stCxn id="476" idx="4"/>
            <a:endCxn id="474" idx="0"/>
          </p:cNvCxnSpPr>
          <p:nvPr/>
        </p:nvCxnSpPr>
        <p:spPr>
          <a:xfrm flipH="1">
            <a:off x="3568384" y="1840650"/>
            <a:ext cx="34500" cy="172500"/>
          </a:xfrm>
          <a:prstGeom prst="straightConnector1">
            <a:avLst/>
          </a:prstGeom>
          <a:noFill/>
          <a:ln w="9525" cap="flat" cmpd="sng">
            <a:solidFill>
              <a:srgbClr val="57B947"/>
            </a:solidFill>
            <a:prstDash val="solid"/>
            <a:round/>
            <a:headEnd type="oval" w="med" len="med"/>
            <a:tailEnd type="oval" w="med" len="med"/>
          </a:ln>
        </p:spPr>
      </p:cxnSp>
      <p:cxnSp>
        <p:nvCxnSpPr>
          <p:cNvPr id="479" name="Google Shape;479;p29"/>
          <p:cNvCxnSpPr>
            <a:stCxn id="475" idx="4"/>
          </p:cNvCxnSpPr>
          <p:nvPr/>
        </p:nvCxnSpPr>
        <p:spPr>
          <a:xfrm>
            <a:off x="3602884" y="4373575"/>
            <a:ext cx="7200" cy="769800"/>
          </a:xfrm>
          <a:prstGeom prst="straightConnector1">
            <a:avLst/>
          </a:prstGeom>
          <a:noFill/>
          <a:ln w="9525" cap="flat" cmpd="sng">
            <a:solidFill>
              <a:srgbClr val="57B947"/>
            </a:solidFill>
            <a:prstDash val="solid"/>
            <a:round/>
            <a:headEnd type="oval" w="med" len="med"/>
            <a:tailEnd type="none" w="sm" len="sm"/>
          </a:ln>
        </p:spPr>
      </p:cxnSp>
      <p:cxnSp>
        <p:nvCxnSpPr>
          <p:cNvPr id="480" name="Google Shape;480;p29"/>
          <p:cNvCxnSpPr>
            <a:stCxn id="474" idx="4"/>
            <a:endCxn id="475" idx="0"/>
          </p:cNvCxnSpPr>
          <p:nvPr/>
        </p:nvCxnSpPr>
        <p:spPr>
          <a:xfrm>
            <a:off x="3568259" y="3082309"/>
            <a:ext cx="34500" cy="222000"/>
          </a:xfrm>
          <a:prstGeom prst="straightConnector1">
            <a:avLst/>
          </a:prstGeom>
          <a:noFill/>
          <a:ln w="9525" cap="flat" cmpd="sng">
            <a:solidFill>
              <a:srgbClr val="57B947"/>
            </a:solidFill>
            <a:prstDash val="solid"/>
            <a:round/>
            <a:headEnd type="oval" w="med" len="med"/>
            <a:tailEnd type="oval" w="med" len="med"/>
          </a:ln>
        </p:spPr>
      </p:cxnSp>
      <p:sp>
        <p:nvSpPr>
          <p:cNvPr id="481" name="Google Shape;481;p29"/>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2" name="Google Shape;482;p29"/>
          <p:cNvSpPr txBox="1"/>
          <p:nvPr/>
        </p:nvSpPr>
        <p:spPr>
          <a:xfrm>
            <a:off x="400202" y="857431"/>
            <a:ext cx="2080602" cy="95410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s-ES" sz="2800" b="0" i="0" u="none" strike="noStrike" cap="none">
                <a:solidFill>
                  <a:srgbClr val="FFFFFF"/>
                </a:solidFill>
                <a:latin typeface="Avenir"/>
                <a:ea typeface="Avenir"/>
                <a:cs typeface="Avenir"/>
                <a:sym typeface="Avenir"/>
              </a:rPr>
              <a:t>UN PROCESO</a:t>
            </a:r>
            <a:endParaRPr sz="1400" b="0" i="0" u="none" strike="noStrike" cap="none">
              <a:solidFill>
                <a:srgbClr val="000000"/>
              </a:solidFill>
              <a:latin typeface="Arial"/>
              <a:ea typeface="Arial"/>
              <a:cs typeface="Arial"/>
              <a:sym typeface="Arial"/>
            </a:endParaRPr>
          </a:p>
        </p:txBody>
      </p:sp>
      <p:pic>
        <p:nvPicPr>
          <p:cNvPr id="483" name="Google Shape;483;p29"/>
          <p:cNvPicPr preferRelativeResize="0"/>
          <p:nvPr/>
        </p:nvPicPr>
        <p:blipFill rotWithShape="1">
          <a:blip r:embed="rId2">
            <a:alphaModFix/>
          </a:blip>
          <a:srcRect/>
          <a:stretch/>
        </p:blipFill>
        <p:spPr>
          <a:xfrm>
            <a:off x="107709" y="4879685"/>
            <a:ext cx="1080000" cy="16565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background">
  <p:cSld name="1_Image background 4">
    <p:bg>
      <p:bgPr>
        <a:solidFill>
          <a:srgbClr val="E2DFCC"/>
        </a:solidFill>
        <a:effectLst/>
      </p:bgPr>
    </p:bg>
    <p:spTree>
      <p:nvGrpSpPr>
        <p:cNvPr id="1" name="Shape 484"/>
        <p:cNvGrpSpPr/>
        <p:nvPr/>
      </p:nvGrpSpPr>
      <p:grpSpPr>
        <a:xfrm>
          <a:off x="0" y="0"/>
          <a:ext cx="0" cy="0"/>
          <a:chOff x="0" y="0"/>
          <a:chExt cx="0" cy="0"/>
        </a:xfrm>
      </p:grpSpPr>
      <p:sp>
        <p:nvSpPr>
          <p:cNvPr id="485" name="Google Shape;485;p30"/>
          <p:cNvSpPr/>
          <p:nvPr/>
        </p:nvSpPr>
        <p:spPr>
          <a:xfrm>
            <a:off x="98497" y="180985"/>
            <a:ext cx="2520000" cy="25200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6" name="Google Shape;486;p30"/>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7" name="Google Shape;487;p30"/>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8" name="Google Shape;488;p30"/>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9" name="Google Shape;489;p30"/>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0" name="Google Shape;490;p30"/>
          <p:cNvSpPr/>
          <p:nvPr/>
        </p:nvSpPr>
        <p:spPr>
          <a:xfrm>
            <a:off x="3064668" y="1520979"/>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2º PASO</a:t>
            </a:r>
            <a:endParaRPr sz="1600" b="0" i="0" u="none" strike="noStrike" cap="none">
              <a:solidFill>
                <a:srgbClr val="4A5C65"/>
              </a:solidFill>
              <a:latin typeface="Lato Black"/>
              <a:ea typeface="Lato Black"/>
              <a:cs typeface="Lato Black"/>
              <a:sym typeface="Lato Black"/>
            </a:endParaRPr>
          </a:p>
        </p:txBody>
      </p:sp>
      <p:sp>
        <p:nvSpPr>
          <p:cNvPr id="491" name="Google Shape;491;p30"/>
          <p:cNvSpPr/>
          <p:nvPr/>
        </p:nvSpPr>
        <p:spPr>
          <a:xfrm>
            <a:off x="3075484" y="2811658"/>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3º PASO</a:t>
            </a:r>
            <a:endParaRPr sz="1600" b="0" i="0" u="none" strike="noStrike" cap="none">
              <a:solidFill>
                <a:srgbClr val="4A5C65"/>
              </a:solidFill>
              <a:latin typeface="Lato Black"/>
              <a:ea typeface="Lato Black"/>
              <a:cs typeface="Lato Black"/>
              <a:sym typeface="Lato Black"/>
            </a:endParaRPr>
          </a:p>
        </p:txBody>
      </p:sp>
      <p:sp>
        <p:nvSpPr>
          <p:cNvPr id="492" name="Google Shape;492;p30"/>
          <p:cNvSpPr/>
          <p:nvPr/>
        </p:nvSpPr>
        <p:spPr>
          <a:xfrm>
            <a:off x="3068284" y="242804"/>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1º PASO</a:t>
            </a:r>
            <a:endParaRPr sz="1600" b="0" i="0" u="none" strike="noStrike" cap="none">
              <a:solidFill>
                <a:srgbClr val="4A5C65"/>
              </a:solidFill>
              <a:latin typeface="Lato Black"/>
              <a:ea typeface="Lato Black"/>
              <a:cs typeface="Lato Black"/>
              <a:sym typeface="Lato Black"/>
            </a:endParaRPr>
          </a:p>
        </p:txBody>
      </p:sp>
      <p:cxnSp>
        <p:nvCxnSpPr>
          <p:cNvPr id="493" name="Google Shape;493;p30"/>
          <p:cNvCxnSpPr/>
          <p:nvPr/>
        </p:nvCxnSpPr>
        <p:spPr>
          <a:xfrm>
            <a:off x="3595668" y="14302"/>
            <a:ext cx="0" cy="201108"/>
          </a:xfrm>
          <a:prstGeom prst="straightConnector1">
            <a:avLst/>
          </a:prstGeom>
          <a:noFill/>
          <a:ln w="9525" cap="flat" cmpd="sng">
            <a:solidFill>
              <a:srgbClr val="57B947"/>
            </a:solidFill>
            <a:prstDash val="solid"/>
            <a:round/>
            <a:headEnd type="none" w="sm" len="sm"/>
            <a:tailEnd type="oval" w="med" len="med"/>
          </a:ln>
        </p:spPr>
      </p:cxnSp>
      <p:cxnSp>
        <p:nvCxnSpPr>
          <p:cNvPr id="494" name="Google Shape;494;p30"/>
          <p:cNvCxnSpPr>
            <a:stCxn id="492" idx="4"/>
            <a:endCxn id="490" idx="0"/>
          </p:cNvCxnSpPr>
          <p:nvPr/>
        </p:nvCxnSpPr>
        <p:spPr>
          <a:xfrm flipH="1">
            <a:off x="3599284" y="1312004"/>
            <a:ext cx="3600" cy="209100"/>
          </a:xfrm>
          <a:prstGeom prst="straightConnector1">
            <a:avLst/>
          </a:prstGeom>
          <a:noFill/>
          <a:ln w="9525" cap="flat" cmpd="sng">
            <a:solidFill>
              <a:srgbClr val="57B947"/>
            </a:solidFill>
            <a:prstDash val="solid"/>
            <a:round/>
            <a:headEnd type="oval" w="med" len="med"/>
            <a:tailEnd type="oval" w="med" len="med"/>
          </a:ln>
        </p:spPr>
      </p:cxnSp>
      <p:cxnSp>
        <p:nvCxnSpPr>
          <p:cNvPr id="495" name="Google Shape;495;p30"/>
          <p:cNvCxnSpPr>
            <a:stCxn id="490" idx="4"/>
            <a:endCxn id="491" idx="0"/>
          </p:cNvCxnSpPr>
          <p:nvPr/>
        </p:nvCxnSpPr>
        <p:spPr>
          <a:xfrm>
            <a:off x="3599268" y="2590179"/>
            <a:ext cx="10800" cy="221400"/>
          </a:xfrm>
          <a:prstGeom prst="straightConnector1">
            <a:avLst/>
          </a:prstGeom>
          <a:noFill/>
          <a:ln w="9525" cap="flat" cmpd="sng">
            <a:solidFill>
              <a:srgbClr val="57B947"/>
            </a:solidFill>
            <a:prstDash val="solid"/>
            <a:round/>
            <a:headEnd type="oval" w="med" len="med"/>
            <a:tailEnd type="oval" w="med" len="med"/>
          </a:ln>
        </p:spPr>
      </p:cxnSp>
      <p:sp>
        <p:nvSpPr>
          <p:cNvPr id="496" name="Google Shape;496;p30"/>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7" name="Google Shape;497;p30"/>
          <p:cNvSpPr txBox="1"/>
          <p:nvPr/>
        </p:nvSpPr>
        <p:spPr>
          <a:xfrm>
            <a:off x="400202" y="857431"/>
            <a:ext cx="2080602" cy="95410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s-ES" sz="2800" b="0" i="0" u="none" strike="noStrike" cap="none">
                <a:solidFill>
                  <a:srgbClr val="FFFFFF"/>
                </a:solidFill>
                <a:latin typeface="Avenir"/>
                <a:ea typeface="Avenir"/>
                <a:cs typeface="Avenir"/>
                <a:sym typeface="Avenir"/>
              </a:rPr>
              <a:t>UN PROCESO</a:t>
            </a:r>
            <a:endParaRPr sz="1400" b="0" i="0" u="none" strike="noStrike" cap="none">
              <a:solidFill>
                <a:srgbClr val="000000"/>
              </a:solidFill>
              <a:latin typeface="Arial"/>
              <a:ea typeface="Arial"/>
              <a:cs typeface="Arial"/>
              <a:sym typeface="Arial"/>
            </a:endParaRPr>
          </a:p>
        </p:txBody>
      </p:sp>
      <p:sp>
        <p:nvSpPr>
          <p:cNvPr id="498" name="Google Shape;498;p30"/>
          <p:cNvSpPr/>
          <p:nvPr/>
        </p:nvSpPr>
        <p:spPr>
          <a:xfrm>
            <a:off x="3079084" y="4057058"/>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4º PASO</a:t>
            </a:r>
            <a:endParaRPr sz="1600" b="0" i="0" u="none" strike="noStrike" cap="none">
              <a:solidFill>
                <a:srgbClr val="4A5C65"/>
              </a:solidFill>
              <a:latin typeface="Lato Black"/>
              <a:ea typeface="Lato Black"/>
              <a:cs typeface="Lato Black"/>
              <a:sym typeface="Lato Black"/>
            </a:endParaRPr>
          </a:p>
        </p:txBody>
      </p:sp>
      <p:cxnSp>
        <p:nvCxnSpPr>
          <p:cNvPr id="499" name="Google Shape;499;p30"/>
          <p:cNvCxnSpPr/>
          <p:nvPr/>
        </p:nvCxnSpPr>
        <p:spPr>
          <a:xfrm>
            <a:off x="3610084" y="3840359"/>
            <a:ext cx="10816" cy="221479"/>
          </a:xfrm>
          <a:prstGeom prst="straightConnector1">
            <a:avLst/>
          </a:prstGeom>
          <a:noFill/>
          <a:ln w="9525" cap="flat" cmpd="sng">
            <a:solidFill>
              <a:srgbClr val="57B947"/>
            </a:solidFill>
            <a:prstDash val="solid"/>
            <a:round/>
            <a:headEnd type="oval" w="med" len="med"/>
            <a:tailEnd type="oval" w="med" len="med"/>
          </a:ln>
        </p:spPr>
      </p:cxnSp>
      <p:pic>
        <p:nvPicPr>
          <p:cNvPr id="500" name="Google Shape;500;p30"/>
          <p:cNvPicPr preferRelativeResize="0"/>
          <p:nvPr/>
        </p:nvPicPr>
        <p:blipFill rotWithShape="1">
          <a:blip r:embed="rId2">
            <a:alphaModFix/>
          </a:blip>
          <a:srcRect/>
          <a:stretch/>
        </p:blipFill>
        <p:spPr>
          <a:xfrm>
            <a:off x="42309" y="4879685"/>
            <a:ext cx="1080000" cy="16565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Blank Magenta">
  <p:cSld name="BLANK_1_1_1">
    <p:bg>
      <p:bgPr>
        <a:solidFill>
          <a:srgbClr val="337AB7"/>
        </a:solidFill>
        <a:effectLst/>
      </p:bgPr>
    </p:bg>
    <p:spTree>
      <p:nvGrpSpPr>
        <p:cNvPr id="1" name="Shape 18"/>
        <p:cNvGrpSpPr/>
        <p:nvPr/>
      </p:nvGrpSpPr>
      <p:grpSpPr>
        <a:xfrm>
          <a:off x="0" y="0"/>
          <a:ext cx="0" cy="0"/>
          <a:chOff x="0" y="0"/>
          <a:chExt cx="0" cy="0"/>
        </a:xfrm>
      </p:grpSpPr>
      <p:sp>
        <p:nvSpPr>
          <p:cNvPr id="19" name="Google Shape;19;p4"/>
          <p:cNvSpPr/>
          <p:nvPr/>
        </p:nvSpPr>
        <p:spPr>
          <a:xfrm>
            <a:off x="217850" y="171250"/>
            <a:ext cx="1054200" cy="10542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 name="Google Shape;20;p4"/>
          <p:cNvSpPr/>
          <p:nvPr/>
        </p:nvSpPr>
        <p:spPr>
          <a:xfrm>
            <a:off x="1043042" y="62215"/>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4"/>
          <p:cNvSpPr/>
          <p:nvPr/>
        </p:nvSpPr>
        <p:spPr>
          <a:xfrm>
            <a:off x="1277063" y="131402"/>
            <a:ext cx="136800" cy="136800"/>
          </a:xfrm>
          <a:prstGeom prst="ellipse">
            <a:avLst/>
          </a:prstGeom>
          <a:solidFill>
            <a:srgbClr val="5F4E90">
              <a:alpha val="6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4"/>
          <p:cNvSpPr/>
          <p:nvPr/>
        </p:nvSpPr>
        <p:spPr>
          <a:xfrm>
            <a:off x="488128" y="1334485"/>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4"/>
          <p:cNvSpPr/>
          <p:nvPr/>
        </p:nvSpPr>
        <p:spPr>
          <a:xfrm>
            <a:off x="258289" y="1577100"/>
            <a:ext cx="93900" cy="93900"/>
          </a:xfrm>
          <a:prstGeom prst="ellipse">
            <a:avLst/>
          </a:prstGeom>
          <a:solidFill>
            <a:srgbClr val="5F4E90">
              <a:alpha val="6549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 name="Google Shape;24;p4"/>
          <p:cNvSpPr/>
          <p:nvPr/>
        </p:nvSpPr>
        <p:spPr>
          <a:xfrm>
            <a:off x="1055" y="855960"/>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 name="Google Shape;25;p4"/>
          <p:cNvPicPr preferRelativeResize="0"/>
          <p:nvPr/>
        </p:nvPicPr>
        <p:blipFill rotWithShape="1">
          <a:blip r:embed="rId2">
            <a:alphaModFix/>
          </a:blip>
          <a:srcRect/>
          <a:stretch/>
        </p:blipFill>
        <p:spPr>
          <a:xfrm>
            <a:off x="7770217" y="4760574"/>
            <a:ext cx="1080000" cy="19404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Aqua">
  <p:cSld name="1_Blank Aqua 2">
    <p:bg>
      <p:bgPr>
        <a:solidFill>
          <a:srgbClr val="57B947"/>
        </a:solidFill>
        <a:effectLst/>
      </p:bgPr>
    </p:bg>
    <p:spTree>
      <p:nvGrpSpPr>
        <p:cNvPr id="1" name="Shape 501"/>
        <p:cNvGrpSpPr/>
        <p:nvPr/>
      </p:nvGrpSpPr>
      <p:grpSpPr>
        <a:xfrm>
          <a:off x="0" y="0"/>
          <a:ext cx="0" cy="0"/>
          <a:chOff x="0" y="0"/>
          <a:chExt cx="0" cy="0"/>
        </a:xfrm>
      </p:grpSpPr>
      <p:sp>
        <p:nvSpPr>
          <p:cNvPr id="502" name="Google Shape;502;p31"/>
          <p:cNvSpPr/>
          <p:nvPr/>
        </p:nvSpPr>
        <p:spPr>
          <a:xfrm>
            <a:off x="178861" y="111200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3" name="Google Shape;503;p31"/>
          <p:cNvSpPr/>
          <p:nvPr/>
        </p:nvSpPr>
        <p:spPr>
          <a:xfrm>
            <a:off x="217850" y="171250"/>
            <a:ext cx="1054200" cy="10542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p31"/>
          <p:cNvSpPr/>
          <p:nvPr/>
        </p:nvSpPr>
        <p:spPr>
          <a:xfrm>
            <a:off x="1135325" y="274964"/>
            <a:ext cx="398700" cy="3987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p31"/>
          <p:cNvSpPr/>
          <p:nvPr/>
        </p:nvSpPr>
        <p:spPr>
          <a:xfrm>
            <a:off x="1397225" y="337514"/>
            <a:ext cx="136800" cy="1368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31"/>
          <p:cNvSpPr/>
          <p:nvPr/>
        </p:nvSpPr>
        <p:spPr>
          <a:xfrm>
            <a:off x="488128" y="1334485"/>
            <a:ext cx="213000" cy="213000"/>
          </a:xfrm>
          <a:prstGeom prst="ellipse">
            <a:avLst/>
          </a:prstGeom>
          <a:solidFill>
            <a:srgbClr val="FFFFFF">
              <a:alpha val="7333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7" name="Google Shape;507;p31"/>
          <p:cNvSpPr/>
          <p:nvPr/>
        </p:nvSpPr>
        <p:spPr>
          <a:xfrm>
            <a:off x="500728" y="1500535"/>
            <a:ext cx="93900" cy="939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p31"/>
          <p:cNvSpPr/>
          <p:nvPr/>
        </p:nvSpPr>
        <p:spPr>
          <a:xfrm>
            <a:off x="1570674" y="1274194"/>
            <a:ext cx="6842284" cy="3259513"/>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p31"/>
          <p:cNvSpPr txBox="1"/>
          <p:nvPr/>
        </p:nvSpPr>
        <p:spPr>
          <a:xfrm>
            <a:off x="-332933" y="590118"/>
            <a:ext cx="5571461" cy="461665"/>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2400"/>
              <a:buFont typeface="Arial"/>
              <a:buNone/>
            </a:pPr>
            <a:r>
              <a:rPr lang="es-ES" sz="2400" b="0" i="0" u="none" strike="noStrike" cap="none">
                <a:solidFill>
                  <a:srgbClr val="FFFFFF"/>
                </a:solidFill>
                <a:latin typeface="Avenir"/>
                <a:ea typeface="Avenir"/>
                <a:cs typeface="Avenir"/>
                <a:sym typeface="Avenir"/>
              </a:rPr>
              <a:t>MAPAMUNDI QUE REFLEJA...</a:t>
            </a:r>
            <a:endParaRPr sz="1400" b="0" i="0" u="none" strike="noStrike" cap="none">
              <a:solidFill>
                <a:srgbClr val="000000"/>
              </a:solidFill>
              <a:latin typeface="Arial"/>
              <a:ea typeface="Arial"/>
              <a:cs typeface="Arial"/>
              <a:sym typeface="Arial"/>
            </a:endParaRPr>
          </a:p>
        </p:txBody>
      </p:sp>
      <p:pic>
        <p:nvPicPr>
          <p:cNvPr id="510" name="Google Shape;510;p31"/>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Aqua">
  <p:cSld name="1_Blank Aqua 3">
    <p:bg>
      <p:bgPr>
        <a:solidFill>
          <a:srgbClr val="57B947"/>
        </a:solidFill>
        <a:effectLst/>
      </p:bgPr>
    </p:bg>
    <p:spTree>
      <p:nvGrpSpPr>
        <p:cNvPr id="1" name="Shape 511"/>
        <p:cNvGrpSpPr/>
        <p:nvPr/>
      </p:nvGrpSpPr>
      <p:grpSpPr>
        <a:xfrm>
          <a:off x="0" y="0"/>
          <a:ext cx="0" cy="0"/>
          <a:chOff x="0" y="0"/>
          <a:chExt cx="0" cy="0"/>
        </a:xfrm>
      </p:grpSpPr>
      <p:sp>
        <p:nvSpPr>
          <p:cNvPr id="512" name="Google Shape;512;p32"/>
          <p:cNvSpPr/>
          <p:nvPr/>
        </p:nvSpPr>
        <p:spPr>
          <a:xfrm>
            <a:off x="178861" y="111200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32"/>
          <p:cNvSpPr/>
          <p:nvPr/>
        </p:nvSpPr>
        <p:spPr>
          <a:xfrm>
            <a:off x="217850" y="171250"/>
            <a:ext cx="1054200" cy="10542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p32"/>
          <p:cNvSpPr/>
          <p:nvPr/>
        </p:nvSpPr>
        <p:spPr>
          <a:xfrm>
            <a:off x="1135325" y="274964"/>
            <a:ext cx="398700" cy="3987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32"/>
          <p:cNvSpPr/>
          <p:nvPr/>
        </p:nvSpPr>
        <p:spPr>
          <a:xfrm>
            <a:off x="1397225" y="337514"/>
            <a:ext cx="136800" cy="1368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6" name="Google Shape;516;p32"/>
          <p:cNvSpPr/>
          <p:nvPr/>
        </p:nvSpPr>
        <p:spPr>
          <a:xfrm>
            <a:off x="488128" y="1334485"/>
            <a:ext cx="213000" cy="213000"/>
          </a:xfrm>
          <a:prstGeom prst="ellipse">
            <a:avLst/>
          </a:prstGeom>
          <a:solidFill>
            <a:srgbClr val="FFFFFF">
              <a:alpha val="7333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7" name="Google Shape;517;p32"/>
          <p:cNvSpPr/>
          <p:nvPr/>
        </p:nvSpPr>
        <p:spPr>
          <a:xfrm>
            <a:off x="500728" y="1500535"/>
            <a:ext cx="93900" cy="939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8" name="Google Shape;518;p32"/>
          <p:cNvSpPr/>
          <p:nvPr/>
        </p:nvSpPr>
        <p:spPr>
          <a:xfrm>
            <a:off x="1570674" y="1274194"/>
            <a:ext cx="6842284" cy="3259513"/>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9" name="Google Shape;519;p32"/>
          <p:cNvSpPr/>
          <p:nvPr/>
        </p:nvSpPr>
        <p:spPr>
          <a:xfrm>
            <a:off x="5746734" y="1278935"/>
            <a:ext cx="1435396" cy="553656"/>
          </a:xfrm>
          <a:prstGeom prst="wedgeRectCallout">
            <a:avLst>
              <a:gd name="adj1" fmla="val -21428"/>
              <a:gd name="adj2" fmla="val 84287"/>
            </a:avLst>
          </a:prstGeom>
          <a:solidFill>
            <a:srgbClr val="E2DFCC"/>
          </a:solidFill>
          <a:ln w="9525" cap="flat"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r>
              <a:rPr lang="es-ES" sz="1000" b="1" i="0" u="none" strike="noStrike" cap="none">
                <a:solidFill>
                  <a:srgbClr val="4A5C65"/>
                </a:solidFill>
                <a:latin typeface="Lato Light"/>
                <a:ea typeface="Lato Light"/>
                <a:cs typeface="Lato Light"/>
                <a:sym typeface="Lato Light"/>
              </a:rPr>
              <a:t>Lugares donde están tomadas las fotos que se han presentado…</a:t>
            </a:r>
            <a:endParaRPr sz="1000" b="1" i="0" u="none" strike="noStrike" cap="none">
              <a:solidFill>
                <a:srgbClr val="4A5C65"/>
              </a:solidFill>
              <a:latin typeface="Lato Light"/>
              <a:ea typeface="Lato Light"/>
              <a:cs typeface="Lato Light"/>
              <a:sym typeface="Lato Light"/>
            </a:endParaRPr>
          </a:p>
        </p:txBody>
      </p:sp>
      <p:sp>
        <p:nvSpPr>
          <p:cNvPr id="520" name="Google Shape;520;p32"/>
          <p:cNvSpPr/>
          <p:nvPr/>
        </p:nvSpPr>
        <p:spPr>
          <a:xfrm>
            <a:off x="4664149" y="2504400"/>
            <a:ext cx="134700" cy="134700"/>
          </a:xfrm>
          <a:prstGeom prst="ellipse">
            <a:avLst/>
          </a:prstGeom>
          <a:solidFill>
            <a:srgbClr val="337AB7"/>
          </a:solidFill>
          <a:ln w="38100" cap="flat"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1" name="Google Shape;521;p32"/>
          <p:cNvSpPr/>
          <p:nvPr/>
        </p:nvSpPr>
        <p:spPr>
          <a:xfrm>
            <a:off x="6087308" y="2076657"/>
            <a:ext cx="134700" cy="134700"/>
          </a:xfrm>
          <a:prstGeom prst="ellipse">
            <a:avLst/>
          </a:prstGeom>
          <a:solidFill>
            <a:srgbClr val="337AB7"/>
          </a:solidFill>
          <a:ln w="38100" cap="flat"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2" name="Google Shape;522;p32"/>
          <p:cNvSpPr/>
          <p:nvPr/>
        </p:nvSpPr>
        <p:spPr>
          <a:xfrm>
            <a:off x="2647507" y="1832591"/>
            <a:ext cx="134700" cy="134700"/>
          </a:xfrm>
          <a:prstGeom prst="ellipse">
            <a:avLst/>
          </a:prstGeom>
          <a:solidFill>
            <a:srgbClr val="337AB7"/>
          </a:solidFill>
          <a:ln w="38100" cap="flat"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3" name="Google Shape;523;p32"/>
          <p:cNvSpPr txBox="1"/>
          <p:nvPr/>
        </p:nvSpPr>
        <p:spPr>
          <a:xfrm>
            <a:off x="-311502" y="603872"/>
            <a:ext cx="5571461" cy="461665"/>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2400"/>
              <a:buFont typeface="Arial"/>
              <a:buNone/>
            </a:pPr>
            <a:r>
              <a:rPr lang="es-ES" sz="2400" b="0" i="0" u="none" strike="noStrike" cap="none">
                <a:solidFill>
                  <a:srgbClr val="FFFFFF"/>
                </a:solidFill>
                <a:latin typeface="Avenir"/>
                <a:ea typeface="Avenir"/>
                <a:cs typeface="Avenir"/>
                <a:sym typeface="Avenir"/>
              </a:rPr>
              <a:t>MAPAMUNDI QUE REFLEJA…</a:t>
            </a:r>
            <a:endParaRPr sz="1400" b="0" i="0" u="none" strike="noStrike" cap="none">
              <a:solidFill>
                <a:srgbClr val="000000"/>
              </a:solidFill>
              <a:latin typeface="Arial"/>
              <a:ea typeface="Arial"/>
              <a:cs typeface="Arial"/>
              <a:sym typeface="Arial"/>
            </a:endParaRPr>
          </a:p>
        </p:txBody>
      </p:sp>
      <p:sp>
        <p:nvSpPr>
          <p:cNvPr id="524" name="Google Shape;524;p32"/>
          <p:cNvSpPr/>
          <p:nvPr/>
        </p:nvSpPr>
        <p:spPr>
          <a:xfrm>
            <a:off x="1675897" y="2144007"/>
            <a:ext cx="1435396" cy="553656"/>
          </a:xfrm>
          <a:prstGeom prst="wedgeRectCallout">
            <a:avLst>
              <a:gd name="adj1" fmla="val 22866"/>
              <a:gd name="adj2" fmla="val -73128"/>
            </a:avLst>
          </a:prstGeom>
          <a:solidFill>
            <a:srgbClr val="E2DFCC"/>
          </a:solidFill>
          <a:ln w="9525" cap="flat"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r>
              <a:rPr lang="es-ES" sz="1000" b="1" i="0" u="none" strike="noStrike" cap="none">
                <a:solidFill>
                  <a:srgbClr val="4A5C65"/>
                </a:solidFill>
                <a:latin typeface="Lato Light"/>
                <a:ea typeface="Lato Light"/>
                <a:cs typeface="Lato Light"/>
                <a:sym typeface="Lato Light"/>
              </a:rPr>
              <a:t>Lugares donde están tomadas las fotos que se han presentado…</a:t>
            </a:r>
            <a:endParaRPr sz="1000" b="1" i="0" u="none" strike="noStrike" cap="none">
              <a:solidFill>
                <a:srgbClr val="4A5C65"/>
              </a:solidFill>
              <a:latin typeface="Lato Light"/>
              <a:ea typeface="Lato Light"/>
              <a:cs typeface="Lato Light"/>
              <a:sym typeface="Lato Light"/>
            </a:endParaRPr>
          </a:p>
        </p:txBody>
      </p:sp>
      <p:sp>
        <p:nvSpPr>
          <p:cNvPr id="525" name="Google Shape;525;p32"/>
          <p:cNvSpPr txBox="1"/>
          <p:nvPr/>
        </p:nvSpPr>
        <p:spPr>
          <a:xfrm>
            <a:off x="5386388" y="171250"/>
            <a:ext cx="3578751" cy="769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400"/>
              <a:buFont typeface="Arial"/>
              <a:buNone/>
            </a:pPr>
            <a:r>
              <a:rPr lang="es-ES" sz="4400" b="0" i="0" u="none" strike="noStrike" cap="none">
                <a:solidFill>
                  <a:srgbClr val="000000"/>
                </a:solidFill>
                <a:latin typeface="Arial"/>
                <a:ea typeface="Arial"/>
                <a:cs typeface="Arial"/>
                <a:sym typeface="Arial"/>
              </a:rPr>
              <a:t>EJEMPLO</a:t>
            </a:r>
            <a:endParaRPr sz="1400" b="0" i="0" u="none" strike="noStrike" cap="none">
              <a:solidFill>
                <a:srgbClr val="000000"/>
              </a:solidFill>
              <a:latin typeface="Arial"/>
              <a:ea typeface="Arial"/>
              <a:cs typeface="Arial"/>
              <a:sym typeface="Arial"/>
            </a:endParaRPr>
          </a:p>
        </p:txBody>
      </p:sp>
      <p:pic>
        <p:nvPicPr>
          <p:cNvPr id="526" name="Google Shape;526;p32"/>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A4CF58"/>
        </a:solidFill>
        <a:effectLst/>
      </p:bgPr>
    </p:bg>
    <p:spTree>
      <p:nvGrpSpPr>
        <p:cNvPr id="1" name="Shape 527"/>
        <p:cNvGrpSpPr/>
        <p:nvPr/>
      </p:nvGrpSpPr>
      <p:grpSpPr>
        <a:xfrm>
          <a:off x="0" y="0"/>
          <a:ext cx="0" cy="0"/>
          <a:chOff x="0" y="0"/>
          <a:chExt cx="0" cy="0"/>
        </a:xfrm>
      </p:grpSpPr>
      <p:sp>
        <p:nvSpPr>
          <p:cNvPr id="528" name="Google Shape;528;p33"/>
          <p:cNvSpPr/>
          <p:nvPr/>
        </p:nvSpPr>
        <p:spPr>
          <a:xfrm>
            <a:off x="-117275" y="847257"/>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9" name="Google Shape;529;p33"/>
          <p:cNvSpPr/>
          <p:nvPr/>
        </p:nvSpPr>
        <p:spPr>
          <a:xfrm>
            <a:off x="217850" y="171250"/>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0" name="Google Shape;530;p33"/>
          <p:cNvSpPr/>
          <p:nvPr/>
        </p:nvSpPr>
        <p:spPr>
          <a:xfrm>
            <a:off x="1156976" y="-137274"/>
            <a:ext cx="398700" cy="3987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1" name="Google Shape;531;p33"/>
          <p:cNvSpPr/>
          <p:nvPr/>
        </p:nvSpPr>
        <p:spPr>
          <a:xfrm>
            <a:off x="1397225" y="337514"/>
            <a:ext cx="136800" cy="1368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2" name="Google Shape;532;p33"/>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3" name="Google Shape;533;p33"/>
          <p:cNvSpPr/>
          <p:nvPr/>
        </p:nvSpPr>
        <p:spPr>
          <a:xfrm>
            <a:off x="258289" y="1577100"/>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4" name="Google Shape;534;p33"/>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35" name="Google Shape;535;p33"/>
          <p:cNvPicPr preferRelativeResize="0"/>
          <p:nvPr/>
        </p:nvPicPr>
        <p:blipFill rotWithShape="1">
          <a:blip r:embed="rId2">
            <a:alphaModFix/>
          </a:blip>
          <a:srcRect/>
          <a:stretch/>
        </p:blipFill>
        <p:spPr>
          <a:xfrm>
            <a:off x="2782186" y="1235170"/>
            <a:ext cx="3461452" cy="2565306"/>
          </a:xfrm>
          <a:prstGeom prst="rect">
            <a:avLst/>
          </a:prstGeom>
          <a:noFill/>
          <a:ln>
            <a:noFill/>
          </a:ln>
        </p:spPr>
      </p:pic>
      <p:sp>
        <p:nvSpPr>
          <p:cNvPr id="536" name="Google Shape;536;p33"/>
          <p:cNvSpPr txBox="1"/>
          <p:nvPr/>
        </p:nvSpPr>
        <p:spPr>
          <a:xfrm>
            <a:off x="5581751" y="144344"/>
            <a:ext cx="3578751" cy="769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400"/>
              <a:buFont typeface="Arial"/>
              <a:buNone/>
            </a:pPr>
            <a:r>
              <a:rPr lang="es-ES" sz="4400" b="0" i="0" u="none" strike="noStrike" cap="none">
                <a:solidFill>
                  <a:srgbClr val="000000"/>
                </a:solidFill>
                <a:latin typeface="Arial"/>
                <a:ea typeface="Arial"/>
                <a:cs typeface="Arial"/>
                <a:sym typeface="Arial"/>
              </a:rPr>
              <a:t>EJEMPLO</a:t>
            </a:r>
            <a:endParaRPr sz="1400" b="0" i="0" u="none" strike="noStrike" cap="none">
              <a:solidFill>
                <a:srgbClr val="000000"/>
              </a:solidFill>
              <a:latin typeface="Arial"/>
              <a:ea typeface="Arial"/>
              <a:cs typeface="Arial"/>
              <a:sym typeface="Arial"/>
            </a:endParaRPr>
          </a:p>
        </p:txBody>
      </p:sp>
      <p:pic>
        <p:nvPicPr>
          <p:cNvPr id="537" name="Google Shape;537;p33"/>
          <p:cNvPicPr preferRelativeResize="0"/>
          <p:nvPr/>
        </p:nvPicPr>
        <p:blipFill rotWithShape="1">
          <a:blip r:embed="rId3">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p:cSld name="1_Blank">
    <p:bg>
      <p:bgPr>
        <a:solidFill>
          <a:srgbClr val="A4CF58"/>
        </a:solidFill>
        <a:effectLst/>
      </p:bgPr>
    </p:bg>
    <p:spTree>
      <p:nvGrpSpPr>
        <p:cNvPr id="1" name="Shape 538"/>
        <p:cNvGrpSpPr/>
        <p:nvPr/>
      </p:nvGrpSpPr>
      <p:grpSpPr>
        <a:xfrm>
          <a:off x="0" y="0"/>
          <a:ext cx="0" cy="0"/>
          <a:chOff x="0" y="0"/>
          <a:chExt cx="0" cy="0"/>
        </a:xfrm>
      </p:grpSpPr>
      <p:sp>
        <p:nvSpPr>
          <p:cNvPr id="539" name="Google Shape;539;p34"/>
          <p:cNvSpPr/>
          <p:nvPr/>
        </p:nvSpPr>
        <p:spPr>
          <a:xfrm>
            <a:off x="-117275" y="847257"/>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0" name="Google Shape;540;p34"/>
          <p:cNvSpPr/>
          <p:nvPr/>
        </p:nvSpPr>
        <p:spPr>
          <a:xfrm>
            <a:off x="217850" y="171250"/>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1" name="Google Shape;541;p34"/>
          <p:cNvSpPr/>
          <p:nvPr/>
        </p:nvSpPr>
        <p:spPr>
          <a:xfrm>
            <a:off x="1156976" y="-137274"/>
            <a:ext cx="398700" cy="3987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2" name="Google Shape;542;p34"/>
          <p:cNvSpPr/>
          <p:nvPr/>
        </p:nvSpPr>
        <p:spPr>
          <a:xfrm>
            <a:off x="1397225" y="337514"/>
            <a:ext cx="136800" cy="136800"/>
          </a:xfrm>
          <a:prstGeom prst="ellipse">
            <a:avLst/>
          </a:prstGeom>
          <a:solidFill>
            <a:srgbClr val="FFFFFF">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3" name="Google Shape;543;p34"/>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4" name="Google Shape;544;p34"/>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5" name="Google Shape;545;p34"/>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46" name="Google Shape;546;p34"/>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p:cSld name="1_Blank 2">
    <p:bg>
      <p:bgPr>
        <a:solidFill>
          <a:srgbClr val="5F4E90"/>
        </a:solidFill>
        <a:effectLst/>
      </p:bgPr>
    </p:bg>
    <p:spTree>
      <p:nvGrpSpPr>
        <p:cNvPr id="1" name="Shape 547"/>
        <p:cNvGrpSpPr/>
        <p:nvPr/>
      </p:nvGrpSpPr>
      <p:grpSpPr>
        <a:xfrm>
          <a:off x="0" y="0"/>
          <a:ext cx="0" cy="0"/>
          <a:chOff x="0" y="0"/>
          <a:chExt cx="0" cy="0"/>
        </a:xfrm>
      </p:grpSpPr>
      <p:sp>
        <p:nvSpPr>
          <p:cNvPr id="548" name="Google Shape;548;p35"/>
          <p:cNvSpPr/>
          <p:nvPr/>
        </p:nvSpPr>
        <p:spPr>
          <a:xfrm>
            <a:off x="-117275" y="847257"/>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9" name="Google Shape;549;p35"/>
          <p:cNvSpPr/>
          <p:nvPr/>
        </p:nvSpPr>
        <p:spPr>
          <a:xfrm>
            <a:off x="217850" y="171250"/>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0" name="Google Shape;550;p35"/>
          <p:cNvSpPr/>
          <p:nvPr/>
        </p:nvSpPr>
        <p:spPr>
          <a:xfrm>
            <a:off x="1156976" y="-137274"/>
            <a:ext cx="398700" cy="3987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1" name="Google Shape;551;p35"/>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2" name="Google Shape;552;p35"/>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3" name="Google Shape;553;p35"/>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4" name="Google Shape;554;p35"/>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55" name="Google Shape;555;p35"/>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p:cSld name="1_Blank 3">
    <p:bg>
      <p:bgPr>
        <a:solidFill>
          <a:srgbClr val="337AB7"/>
        </a:solidFill>
        <a:effectLst/>
      </p:bgPr>
    </p:bg>
    <p:spTree>
      <p:nvGrpSpPr>
        <p:cNvPr id="1" name="Shape 556"/>
        <p:cNvGrpSpPr/>
        <p:nvPr/>
      </p:nvGrpSpPr>
      <p:grpSpPr>
        <a:xfrm>
          <a:off x="0" y="0"/>
          <a:ext cx="0" cy="0"/>
          <a:chOff x="0" y="0"/>
          <a:chExt cx="0" cy="0"/>
        </a:xfrm>
      </p:grpSpPr>
      <p:sp>
        <p:nvSpPr>
          <p:cNvPr id="557" name="Google Shape;557;p36"/>
          <p:cNvSpPr/>
          <p:nvPr/>
        </p:nvSpPr>
        <p:spPr>
          <a:xfrm>
            <a:off x="-117275" y="847257"/>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36"/>
          <p:cNvSpPr/>
          <p:nvPr/>
        </p:nvSpPr>
        <p:spPr>
          <a:xfrm>
            <a:off x="217850" y="171250"/>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9" name="Google Shape;559;p36"/>
          <p:cNvSpPr/>
          <p:nvPr/>
        </p:nvSpPr>
        <p:spPr>
          <a:xfrm>
            <a:off x="1156976" y="-137274"/>
            <a:ext cx="398700" cy="3987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0" name="Google Shape;560;p36"/>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1" name="Google Shape;561;p36"/>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2" name="Google Shape;562;p36"/>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3" name="Google Shape;563;p36"/>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64" name="Google Shape;564;p36"/>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p:cSld name="1_Blank 4">
    <p:bg>
      <p:bgPr>
        <a:solidFill>
          <a:srgbClr val="F48242"/>
        </a:solidFill>
        <a:effectLst/>
      </p:bgPr>
    </p:bg>
    <p:spTree>
      <p:nvGrpSpPr>
        <p:cNvPr id="1" name="Shape 565"/>
        <p:cNvGrpSpPr/>
        <p:nvPr/>
      </p:nvGrpSpPr>
      <p:grpSpPr>
        <a:xfrm>
          <a:off x="0" y="0"/>
          <a:ext cx="0" cy="0"/>
          <a:chOff x="0" y="0"/>
          <a:chExt cx="0" cy="0"/>
        </a:xfrm>
      </p:grpSpPr>
      <p:sp>
        <p:nvSpPr>
          <p:cNvPr id="566" name="Google Shape;566;p37"/>
          <p:cNvSpPr/>
          <p:nvPr/>
        </p:nvSpPr>
        <p:spPr>
          <a:xfrm>
            <a:off x="-117275" y="847257"/>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7" name="Google Shape;567;p37"/>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8" name="Google Shape;568;p37"/>
          <p:cNvSpPr/>
          <p:nvPr/>
        </p:nvSpPr>
        <p:spPr>
          <a:xfrm>
            <a:off x="1156976" y="-137274"/>
            <a:ext cx="398700" cy="3987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9" name="Google Shape;569;p37"/>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0" name="Google Shape;570;p37"/>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1" name="Google Shape;571;p37"/>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2" name="Google Shape;572;p37"/>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73" name="Google Shape;573;p37"/>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lank">
  <p:cSld name="1_Blank 5">
    <p:bg>
      <p:bgPr>
        <a:solidFill>
          <a:srgbClr val="57B947"/>
        </a:solidFill>
        <a:effectLst/>
      </p:bgPr>
    </p:bg>
    <p:spTree>
      <p:nvGrpSpPr>
        <p:cNvPr id="1" name="Shape 574"/>
        <p:cNvGrpSpPr/>
        <p:nvPr/>
      </p:nvGrpSpPr>
      <p:grpSpPr>
        <a:xfrm>
          <a:off x="0" y="0"/>
          <a:ext cx="0" cy="0"/>
          <a:chOff x="0" y="0"/>
          <a:chExt cx="0" cy="0"/>
        </a:xfrm>
      </p:grpSpPr>
      <p:sp>
        <p:nvSpPr>
          <p:cNvPr id="575" name="Google Shape;575;p38"/>
          <p:cNvSpPr/>
          <p:nvPr/>
        </p:nvSpPr>
        <p:spPr>
          <a:xfrm>
            <a:off x="-117275" y="847257"/>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6" name="Google Shape;576;p38"/>
          <p:cNvSpPr/>
          <p:nvPr/>
        </p:nvSpPr>
        <p:spPr>
          <a:xfrm>
            <a:off x="174028" y="192681"/>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7" name="Google Shape;577;p38"/>
          <p:cNvSpPr/>
          <p:nvPr/>
        </p:nvSpPr>
        <p:spPr>
          <a:xfrm>
            <a:off x="1156976" y="-137274"/>
            <a:ext cx="398700" cy="3987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8" name="Google Shape;578;p38"/>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9" name="Google Shape;579;p38"/>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0" name="Google Shape;580;p38"/>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1" name="Google Shape;581;p38"/>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82" name="Google Shape;582;p38"/>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aption">
  <p:cSld name="1_Caption 3">
    <p:bg>
      <p:bgPr>
        <a:solidFill>
          <a:srgbClr val="FFFFFF"/>
        </a:solidFill>
        <a:effectLst/>
      </p:bgPr>
    </p:bg>
    <p:spTree>
      <p:nvGrpSpPr>
        <p:cNvPr id="1" name="Shape 583"/>
        <p:cNvGrpSpPr/>
        <p:nvPr/>
      </p:nvGrpSpPr>
      <p:grpSpPr>
        <a:xfrm>
          <a:off x="0" y="0"/>
          <a:ext cx="0" cy="0"/>
          <a:chOff x="0" y="0"/>
          <a:chExt cx="0" cy="0"/>
        </a:xfrm>
      </p:grpSpPr>
      <p:sp>
        <p:nvSpPr>
          <p:cNvPr id="584" name="Google Shape;584;p39"/>
          <p:cNvSpPr/>
          <p:nvPr/>
        </p:nvSpPr>
        <p:spPr>
          <a:xfrm>
            <a:off x="336883" y="314231"/>
            <a:ext cx="8329800" cy="4329300"/>
          </a:xfrm>
          <a:prstGeom prst="rect">
            <a:avLst/>
          </a:prstGeom>
          <a:solidFill>
            <a:srgbClr val="E2DF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5" name="Google Shape;585;p39"/>
          <p:cNvSpPr/>
          <p:nvPr/>
        </p:nvSpPr>
        <p:spPr>
          <a:xfrm>
            <a:off x="145922" y="177969"/>
            <a:ext cx="2700000" cy="2700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6" name="Google Shape;586;p39"/>
          <p:cNvSpPr/>
          <p:nvPr/>
        </p:nvSpPr>
        <p:spPr>
          <a:xfrm>
            <a:off x="2614148" y="1267488"/>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7" name="Google Shape;587;p39"/>
          <p:cNvSpPr/>
          <p:nvPr/>
        </p:nvSpPr>
        <p:spPr>
          <a:xfrm>
            <a:off x="1979913" y="43796"/>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8" name="Google Shape;588;p39"/>
          <p:cNvSpPr/>
          <p:nvPr/>
        </p:nvSpPr>
        <p:spPr>
          <a:xfrm>
            <a:off x="1916620" y="177969"/>
            <a:ext cx="1080000" cy="1080000"/>
          </a:xfrm>
          <a:prstGeom prst="ellipse">
            <a:avLst/>
          </a:prstGeom>
          <a:solidFill>
            <a:srgbClr val="FF9755">
              <a:alpha val="9058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9" name="Google Shape;589;p39"/>
          <p:cNvSpPr txBox="1">
            <a:spLocks noGrp="1"/>
          </p:cNvSpPr>
          <p:nvPr>
            <p:ph type="body" idx="1"/>
          </p:nvPr>
        </p:nvSpPr>
        <p:spPr>
          <a:xfrm>
            <a:off x="477317" y="3619943"/>
            <a:ext cx="3621211" cy="896961"/>
          </a:xfrm>
          <a:prstGeom prst="rect">
            <a:avLst/>
          </a:prstGeom>
          <a:noFill/>
          <a:ln>
            <a:noFill/>
          </a:ln>
        </p:spPr>
        <p:txBody>
          <a:bodyPr spcFirstLastPara="1" wrap="square" lIns="91425" tIns="91425" rIns="91425" bIns="91425" anchor="t" anchorCtr="0">
            <a:noAutofit/>
          </a:bodyPr>
          <a:lstStyle>
            <a:lvl1pPr marL="457200" lvl="0" indent="-355600" algn="l">
              <a:lnSpc>
                <a:spcPct val="100000"/>
              </a:lnSpc>
              <a:spcBef>
                <a:spcPts val="600"/>
              </a:spcBef>
              <a:spcAft>
                <a:spcPts val="0"/>
              </a:spcAft>
              <a:buSzPts val="2000"/>
              <a:buChar char="○"/>
              <a:defRPr sz="1200" i="1">
                <a:solidFill>
                  <a:srgbClr val="777777"/>
                </a:solidFill>
                <a:latin typeface="Avenir"/>
                <a:ea typeface="Avenir"/>
                <a:cs typeface="Avenir"/>
                <a:sym typeface="Avenir"/>
              </a:defRPr>
            </a:lvl1pPr>
            <a:lvl2pPr marL="914400" lvl="1" indent="-355600" algn="l">
              <a:lnSpc>
                <a:spcPct val="100000"/>
              </a:lnSpc>
              <a:spcBef>
                <a:spcPts val="1000"/>
              </a:spcBef>
              <a:spcAft>
                <a:spcPts val="0"/>
              </a:spcAft>
              <a:buSzPts val="2000"/>
              <a:buChar char="◦"/>
              <a:defRPr/>
            </a:lvl2pPr>
            <a:lvl3pPr marL="1371600" lvl="2" indent="-355600" algn="l">
              <a:lnSpc>
                <a:spcPct val="100000"/>
              </a:lnSpc>
              <a:spcBef>
                <a:spcPts val="1000"/>
              </a:spcBef>
              <a:spcAft>
                <a:spcPts val="0"/>
              </a:spcAft>
              <a:buSzPts val="2000"/>
              <a:buChar char="◦"/>
              <a:defRPr/>
            </a:lvl3pPr>
            <a:lvl4pPr marL="1828800" lvl="3" indent="-355600" algn="l">
              <a:lnSpc>
                <a:spcPct val="100000"/>
              </a:lnSpc>
              <a:spcBef>
                <a:spcPts val="1000"/>
              </a:spcBef>
              <a:spcAft>
                <a:spcPts val="0"/>
              </a:spcAft>
              <a:buSzPts val="2000"/>
              <a:buChar char="◦"/>
              <a:defRPr/>
            </a:lvl4pPr>
            <a:lvl5pPr marL="2286000" lvl="4" indent="-355600" algn="l">
              <a:lnSpc>
                <a:spcPct val="100000"/>
              </a:lnSpc>
              <a:spcBef>
                <a:spcPts val="1000"/>
              </a:spcBef>
              <a:spcAft>
                <a:spcPts val="0"/>
              </a:spcAft>
              <a:buSzPts val="2000"/>
              <a:buChar char="◦"/>
              <a:defRPr/>
            </a:lvl5pPr>
            <a:lvl6pPr marL="2743200" lvl="5" indent="-355600" algn="l">
              <a:lnSpc>
                <a:spcPct val="100000"/>
              </a:lnSpc>
              <a:spcBef>
                <a:spcPts val="1000"/>
              </a:spcBef>
              <a:spcAft>
                <a:spcPts val="0"/>
              </a:spcAft>
              <a:buSzPts val="2000"/>
              <a:buChar char="◦"/>
              <a:defRPr/>
            </a:lvl6pPr>
            <a:lvl7pPr marL="3200400" lvl="6" indent="-355600" algn="l">
              <a:lnSpc>
                <a:spcPct val="100000"/>
              </a:lnSpc>
              <a:spcBef>
                <a:spcPts val="1000"/>
              </a:spcBef>
              <a:spcAft>
                <a:spcPts val="0"/>
              </a:spcAft>
              <a:buSzPts val="2000"/>
              <a:buChar char="◦"/>
              <a:defRPr/>
            </a:lvl7pPr>
            <a:lvl8pPr marL="3657600" lvl="7" indent="-355600" algn="l">
              <a:lnSpc>
                <a:spcPct val="100000"/>
              </a:lnSpc>
              <a:spcBef>
                <a:spcPts val="1000"/>
              </a:spcBef>
              <a:spcAft>
                <a:spcPts val="0"/>
              </a:spcAft>
              <a:buSzPts val="2000"/>
              <a:buChar char="◦"/>
              <a:defRPr/>
            </a:lvl8pPr>
            <a:lvl9pPr marL="4114800" lvl="8" indent="-355600" algn="l">
              <a:lnSpc>
                <a:spcPct val="100000"/>
              </a:lnSpc>
              <a:spcBef>
                <a:spcPts val="1000"/>
              </a:spcBef>
              <a:spcAft>
                <a:spcPts val="1000"/>
              </a:spcAft>
              <a:buSzPts val="2000"/>
              <a:buChar char="◦"/>
              <a:defRPr/>
            </a:lvl9pPr>
          </a:lstStyle>
          <a:p>
            <a:endParaRPr/>
          </a:p>
        </p:txBody>
      </p:sp>
      <p:sp>
        <p:nvSpPr>
          <p:cNvPr id="590" name="Google Shape;590;p39"/>
          <p:cNvSpPr txBox="1">
            <a:spLocks noGrp="1"/>
          </p:cNvSpPr>
          <p:nvPr>
            <p:ph type="title"/>
          </p:nvPr>
        </p:nvSpPr>
        <p:spPr>
          <a:xfrm>
            <a:off x="424922" y="139111"/>
            <a:ext cx="2142000" cy="26304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000"/>
              <a:buNone/>
              <a:defRPr sz="1800">
                <a:solidFill>
                  <a:srgbClr val="FFFFFF"/>
                </a:solidFill>
              </a:defRPr>
            </a:lvl1pPr>
            <a:lvl2pPr lvl="1" algn="l">
              <a:lnSpc>
                <a:spcPct val="100000"/>
              </a:lnSpc>
              <a:spcBef>
                <a:spcPts val="0"/>
              </a:spcBef>
              <a:spcAft>
                <a:spcPts val="0"/>
              </a:spcAft>
              <a:buSzPts val="2000"/>
              <a:buNone/>
              <a:defRPr/>
            </a:lvl2pPr>
            <a:lvl3pPr lvl="2" algn="l">
              <a:lnSpc>
                <a:spcPct val="100000"/>
              </a:lnSpc>
              <a:spcBef>
                <a:spcPts val="0"/>
              </a:spcBef>
              <a:spcAft>
                <a:spcPts val="0"/>
              </a:spcAft>
              <a:buSzPts val="2000"/>
              <a:buNone/>
              <a:defRPr/>
            </a:lvl3pPr>
            <a:lvl4pPr lvl="3" algn="l">
              <a:lnSpc>
                <a:spcPct val="100000"/>
              </a:lnSpc>
              <a:spcBef>
                <a:spcPts val="0"/>
              </a:spcBef>
              <a:spcAft>
                <a:spcPts val="0"/>
              </a:spcAft>
              <a:buSzPts val="2000"/>
              <a:buNone/>
              <a:defRPr/>
            </a:lvl4pPr>
            <a:lvl5pPr lvl="4" algn="l">
              <a:lnSpc>
                <a:spcPct val="100000"/>
              </a:lnSpc>
              <a:spcBef>
                <a:spcPts val="0"/>
              </a:spcBef>
              <a:spcAft>
                <a:spcPts val="0"/>
              </a:spcAft>
              <a:buSzPts val="2000"/>
              <a:buNone/>
              <a:defRPr/>
            </a:lvl5pPr>
            <a:lvl6pPr lvl="5" algn="l">
              <a:lnSpc>
                <a:spcPct val="100000"/>
              </a:lnSpc>
              <a:spcBef>
                <a:spcPts val="0"/>
              </a:spcBef>
              <a:spcAft>
                <a:spcPts val="0"/>
              </a:spcAft>
              <a:buSzPts val="2000"/>
              <a:buNone/>
              <a:defRPr/>
            </a:lvl6pPr>
            <a:lvl7pPr lvl="6" algn="l">
              <a:lnSpc>
                <a:spcPct val="100000"/>
              </a:lnSpc>
              <a:spcBef>
                <a:spcPts val="0"/>
              </a:spcBef>
              <a:spcAft>
                <a:spcPts val="0"/>
              </a:spcAft>
              <a:buSzPts val="2000"/>
              <a:buNone/>
              <a:defRPr/>
            </a:lvl7pPr>
            <a:lvl8pPr lvl="7" algn="l">
              <a:lnSpc>
                <a:spcPct val="100000"/>
              </a:lnSpc>
              <a:spcBef>
                <a:spcPts val="0"/>
              </a:spcBef>
              <a:spcAft>
                <a:spcPts val="0"/>
              </a:spcAft>
              <a:buSzPts val="2000"/>
              <a:buNone/>
              <a:defRPr/>
            </a:lvl8pPr>
            <a:lvl9pPr lvl="8" algn="l">
              <a:lnSpc>
                <a:spcPct val="100000"/>
              </a:lnSpc>
              <a:spcBef>
                <a:spcPts val="0"/>
              </a:spcBef>
              <a:spcAft>
                <a:spcPts val="0"/>
              </a:spcAft>
              <a:buSzPts val="2000"/>
              <a:buNone/>
              <a:defRPr/>
            </a:lvl9pPr>
          </a:lstStyle>
          <a:p>
            <a:endParaRPr/>
          </a:p>
        </p:txBody>
      </p:sp>
      <p:sp>
        <p:nvSpPr>
          <p:cNvPr id="591" name="Google Shape;591;p39"/>
          <p:cNvSpPr/>
          <p:nvPr/>
        </p:nvSpPr>
        <p:spPr>
          <a:xfrm>
            <a:off x="274563" y="2366138"/>
            <a:ext cx="336900" cy="336900"/>
          </a:xfrm>
          <a:prstGeom prst="ellipse">
            <a:avLst/>
          </a:prstGeom>
          <a:solidFill>
            <a:srgbClr val="A4CF58">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2" name="Google Shape;592;p39"/>
          <p:cNvSpPr/>
          <p:nvPr/>
        </p:nvSpPr>
        <p:spPr>
          <a:xfrm>
            <a:off x="2233922" y="31111"/>
            <a:ext cx="108000" cy="108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93" name="Google Shape;593;p39"/>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aption">
  <p:cSld name="1_Caption 4">
    <p:bg>
      <p:bgPr>
        <a:solidFill>
          <a:srgbClr val="E2DFCC"/>
        </a:solidFill>
        <a:effectLst/>
      </p:bgPr>
    </p:bg>
    <p:spTree>
      <p:nvGrpSpPr>
        <p:cNvPr id="1" name="Shape 594"/>
        <p:cNvGrpSpPr/>
        <p:nvPr/>
      </p:nvGrpSpPr>
      <p:grpSpPr>
        <a:xfrm>
          <a:off x="0" y="0"/>
          <a:ext cx="0" cy="0"/>
          <a:chOff x="0" y="0"/>
          <a:chExt cx="0" cy="0"/>
        </a:xfrm>
      </p:grpSpPr>
      <p:sp>
        <p:nvSpPr>
          <p:cNvPr id="595" name="Google Shape;595;p40"/>
          <p:cNvSpPr/>
          <p:nvPr/>
        </p:nvSpPr>
        <p:spPr>
          <a:xfrm>
            <a:off x="1352161" y="153060"/>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6" name="Google Shape;596;p40"/>
          <p:cNvSpPr/>
          <p:nvPr/>
        </p:nvSpPr>
        <p:spPr>
          <a:xfrm>
            <a:off x="1107123" y="678208"/>
            <a:ext cx="213000" cy="213000"/>
          </a:xfrm>
          <a:prstGeom prst="ellipse">
            <a:avLst/>
          </a:prstGeom>
          <a:solidFill>
            <a:srgbClr val="5F4E90">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aphicFrame>
        <p:nvGraphicFramePr>
          <p:cNvPr id="597" name="Google Shape;597;p40"/>
          <p:cNvGraphicFramePr/>
          <p:nvPr/>
        </p:nvGraphicFramePr>
        <p:xfrm>
          <a:off x="2717425" y="811663"/>
          <a:ext cx="3000000" cy="3000000"/>
        </p:xfrm>
        <a:graphic>
          <a:graphicData uri="http://schemas.openxmlformats.org/drawingml/2006/table">
            <a:tbl>
              <a:tblPr>
                <a:noFill/>
                <a:tableStyleId>{F2A0D6A4-2C64-4ED5-A370-53ED0F49A152}</a:tableStyleId>
              </a:tblPr>
              <a:tblGrid>
                <a:gridCol w="1366725">
                  <a:extLst>
                    <a:ext uri="{9D8B030D-6E8A-4147-A177-3AD203B41FA5}">
                      <a16:colId xmlns:a16="http://schemas.microsoft.com/office/drawing/2014/main" val="20000"/>
                    </a:ext>
                  </a:extLst>
                </a:gridCol>
                <a:gridCol w="1366725">
                  <a:extLst>
                    <a:ext uri="{9D8B030D-6E8A-4147-A177-3AD203B41FA5}">
                      <a16:colId xmlns:a16="http://schemas.microsoft.com/office/drawing/2014/main" val="20001"/>
                    </a:ext>
                  </a:extLst>
                </a:gridCol>
                <a:gridCol w="1366725">
                  <a:extLst>
                    <a:ext uri="{9D8B030D-6E8A-4147-A177-3AD203B41FA5}">
                      <a16:colId xmlns:a16="http://schemas.microsoft.com/office/drawing/2014/main" val="20002"/>
                    </a:ext>
                  </a:extLst>
                </a:gridCol>
                <a:gridCol w="1366725">
                  <a:extLst>
                    <a:ext uri="{9D8B030D-6E8A-4147-A177-3AD203B41FA5}">
                      <a16:colId xmlns:a16="http://schemas.microsoft.com/office/drawing/2014/main" val="20003"/>
                    </a:ext>
                  </a:extLst>
                </a:gridCol>
              </a:tblGrid>
              <a:tr h="5982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rgbClr val="02BDC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s-ES" sz="1800" b="1" u="none" strike="noStrike" cap="none">
                          <a:solidFill>
                            <a:srgbClr val="57B947"/>
                          </a:solidFill>
                          <a:latin typeface="Avenir"/>
                          <a:ea typeface="Avenir"/>
                          <a:cs typeface="Avenir"/>
                          <a:sym typeface="Avenir"/>
                        </a:rPr>
                        <a:t>COLUMNA A</a:t>
                      </a:r>
                      <a:endParaRPr sz="1800" b="1" u="none" strike="noStrike" cap="none">
                        <a:solidFill>
                          <a:srgbClr val="57B94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s-ES" sz="1600" b="1" u="none" strike="noStrike" cap="none">
                          <a:solidFill>
                            <a:srgbClr val="57B947"/>
                          </a:solidFill>
                          <a:latin typeface="Avenir"/>
                          <a:ea typeface="Avenir"/>
                          <a:cs typeface="Avenir"/>
                          <a:sym typeface="Avenir"/>
                        </a:rPr>
                        <a:t>COLUMNA</a:t>
                      </a:r>
                      <a:endParaRPr sz="1400" u="none" strike="noStrike" cap="none"/>
                    </a:p>
                    <a:p>
                      <a:pPr marL="0" marR="0" lvl="0" indent="0" algn="ctr" rtl="0">
                        <a:lnSpc>
                          <a:spcPct val="100000"/>
                        </a:lnSpc>
                        <a:spcBef>
                          <a:spcPts val="0"/>
                        </a:spcBef>
                        <a:spcAft>
                          <a:spcPts val="0"/>
                        </a:spcAft>
                        <a:buClr>
                          <a:srgbClr val="000000"/>
                        </a:buClr>
                        <a:buSzPts val="1600"/>
                        <a:buFont typeface="Arial"/>
                        <a:buNone/>
                      </a:pPr>
                      <a:r>
                        <a:rPr lang="es-ES" sz="1600" b="1" u="none" strike="noStrike" cap="none">
                          <a:solidFill>
                            <a:srgbClr val="57B947"/>
                          </a:solidFill>
                          <a:latin typeface="Avenir"/>
                          <a:ea typeface="Avenir"/>
                          <a:cs typeface="Avenir"/>
                          <a:sym typeface="Avenir"/>
                        </a:rPr>
                        <a:t>B</a:t>
                      </a:r>
                      <a:endParaRPr sz="1600" b="1" u="none" strike="noStrike" cap="none">
                        <a:solidFill>
                          <a:srgbClr val="57B94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s-ES" sz="1800" b="1" u="none" strike="noStrike" cap="none">
                          <a:solidFill>
                            <a:srgbClr val="57B947"/>
                          </a:solidFill>
                          <a:latin typeface="Avenir"/>
                          <a:ea typeface="Avenir"/>
                          <a:cs typeface="Avenir"/>
                          <a:sym typeface="Avenir"/>
                        </a:rPr>
                        <a:t>COLUMNAC</a:t>
                      </a:r>
                      <a:endParaRPr sz="1800" b="1" u="none" strike="noStrike" cap="none">
                        <a:solidFill>
                          <a:srgbClr val="57B94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98200">
                <a:tc>
                  <a:txBody>
                    <a:bodyPr/>
                    <a:lstStyle/>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FILA 1 </a:t>
                      </a:r>
                      <a:endParaRPr sz="1400" u="none" strike="noStrike" cap="none"/>
                    </a:p>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variable</a:t>
                      </a:r>
                      <a:endParaRPr sz="1400" b="1" u="none" strike="noStrike" cap="none">
                        <a:solidFill>
                          <a:schemeClr val="accent2"/>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10</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20</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7</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98200">
                <a:tc>
                  <a:txBody>
                    <a:bodyPr/>
                    <a:lstStyle/>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FILA 2 </a:t>
                      </a:r>
                      <a:endParaRPr sz="1400" u="none" strike="noStrike" cap="none"/>
                    </a:p>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Variable</a:t>
                      </a:r>
                      <a:endParaRPr sz="1400" b="1" u="none" strike="noStrike" cap="none">
                        <a:solidFill>
                          <a:schemeClr val="accent2"/>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30</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15</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10</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98200">
                <a:tc>
                  <a:txBody>
                    <a:bodyPr/>
                    <a:lstStyle/>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FILA 3</a:t>
                      </a:r>
                      <a:endParaRPr sz="1400" u="none" strike="noStrike" cap="none"/>
                    </a:p>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variable</a:t>
                      </a:r>
                      <a:endParaRPr sz="1400" b="1" u="none" strike="noStrike" cap="none">
                        <a:solidFill>
                          <a:schemeClr val="accent2"/>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5</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24</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16</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98200">
                <a:tc>
                  <a:txBody>
                    <a:bodyPr/>
                    <a:lstStyle/>
                    <a:p>
                      <a:pPr marL="0" marR="0" lvl="0" indent="0" algn="r" rtl="0">
                        <a:lnSpc>
                          <a:spcPct val="100000"/>
                        </a:lnSpc>
                        <a:spcBef>
                          <a:spcPts val="0"/>
                        </a:spcBef>
                        <a:spcAft>
                          <a:spcPts val="0"/>
                        </a:spcAft>
                        <a:buClr>
                          <a:srgbClr val="000000"/>
                        </a:buClr>
                        <a:buSzPts val="1100"/>
                        <a:buFont typeface="Arial"/>
                        <a:buNone/>
                      </a:pPr>
                      <a:endParaRPr sz="1100" u="none" strike="noStrike" cap="none">
                        <a:solidFill>
                          <a:srgbClr val="02BDC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98200">
                <a:tc>
                  <a:txBody>
                    <a:bodyPr/>
                    <a:lstStyle/>
                    <a:p>
                      <a:pPr marL="0" marR="0" lvl="0" indent="0" algn="r" rtl="0">
                        <a:lnSpc>
                          <a:spcPct val="100000"/>
                        </a:lnSpc>
                        <a:spcBef>
                          <a:spcPts val="0"/>
                        </a:spcBef>
                        <a:spcAft>
                          <a:spcPts val="0"/>
                        </a:spcAft>
                        <a:buClr>
                          <a:srgbClr val="000000"/>
                        </a:buClr>
                        <a:buSzPts val="1100"/>
                        <a:buFont typeface="Arial"/>
                        <a:buNone/>
                      </a:pPr>
                      <a:endParaRPr sz="1100" u="none" strike="noStrike" cap="none">
                        <a:solidFill>
                          <a:srgbClr val="02BDC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sp>
        <p:nvSpPr>
          <p:cNvPr id="598" name="Google Shape;598;p40"/>
          <p:cNvSpPr/>
          <p:nvPr/>
        </p:nvSpPr>
        <p:spPr>
          <a:xfrm>
            <a:off x="81448" y="1079455"/>
            <a:ext cx="2448000" cy="2448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9" name="Google Shape;599;p40"/>
          <p:cNvSpPr/>
          <p:nvPr/>
        </p:nvSpPr>
        <p:spPr>
          <a:xfrm>
            <a:off x="416007" y="3502702"/>
            <a:ext cx="213000" cy="213000"/>
          </a:xfrm>
          <a:prstGeom prst="ellipse">
            <a:avLst/>
          </a:prstGeom>
          <a:solidFill>
            <a:srgbClr val="57B947">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0" name="Google Shape;600;p40"/>
          <p:cNvSpPr/>
          <p:nvPr/>
        </p:nvSpPr>
        <p:spPr>
          <a:xfrm>
            <a:off x="1520611" y="574158"/>
            <a:ext cx="1102826" cy="1131534"/>
          </a:xfrm>
          <a:prstGeom prst="ellipse">
            <a:avLst/>
          </a:prstGeom>
          <a:solidFill>
            <a:srgbClr val="FF9755">
              <a:alpha val="7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1" name="Google Shape;601;p40"/>
          <p:cNvSpPr txBox="1"/>
          <p:nvPr/>
        </p:nvSpPr>
        <p:spPr>
          <a:xfrm>
            <a:off x="5446082" y="-18390"/>
            <a:ext cx="3578751" cy="769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400"/>
              <a:buFont typeface="Arial"/>
              <a:buNone/>
            </a:pPr>
            <a:r>
              <a:rPr lang="es-ES" sz="4400" b="0" i="0" u="none" strike="noStrike" cap="none">
                <a:solidFill>
                  <a:srgbClr val="000000"/>
                </a:solidFill>
                <a:latin typeface="Arial"/>
                <a:ea typeface="Arial"/>
                <a:cs typeface="Arial"/>
                <a:sym typeface="Arial"/>
              </a:rPr>
              <a:t>EJEMPLO</a:t>
            </a:r>
            <a:endParaRPr sz="1400" b="0" i="0" u="none" strike="noStrike" cap="none">
              <a:solidFill>
                <a:srgbClr val="000000"/>
              </a:solidFill>
              <a:latin typeface="Arial"/>
              <a:ea typeface="Arial"/>
              <a:cs typeface="Arial"/>
              <a:sym typeface="Arial"/>
            </a:endParaRPr>
          </a:p>
        </p:txBody>
      </p:sp>
      <p:pic>
        <p:nvPicPr>
          <p:cNvPr id="602" name="Google Shape;602;p40"/>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Image background">
  <p:cSld name="BLANK_2">
    <p:spTree>
      <p:nvGrpSpPr>
        <p:cNvPr id="1" name="Shape 26"/>
        <p:cNvGrpSpPr/>
        <p:nvPr/>
      </p:nvGrpSpPr>
      <p:grpSpPr>
        <a:xfrm>
          <a:off x="0" y="0"/>
          <a:ext cx="0" cy="0"/>
          <a:chOff x="0" y="0"/>
          <a:chExt cx="0" cy="0"/>
        </a:xfrm>
      </p:grpSpPr>
      <p:sp>
        <p:nvSpPr>
          <p:cNvPr id="27" name="Google Shape;27;p5"/>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5"/>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5"/>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5"/>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5"/>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 name="Google Shape;32;p5"/>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3" name="Google Shape;33;p5"/>
          <p:cNvPicPr preferRelativeResize="0"/>
          <p:nvPr/>
        </p:nvPicPr>
        <p:blipFill rotWithShape="1">
          <a:blip r:embed="rId2">
            <a:alphaModFix/>
          </a:blip>
          <a:srcRect/>
          <a:stretch/>
        </p:blipFill>
        <p:spPr>
          <a:xfrm>
            <a:off x="7732639" y="4785626"/>
            <a:ext cx="1080000" cy="194040"/>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aption">
  <p:cSld name="1_Caption 5">
    <p:bg>
      <p:bgPr>
        <a:solidFill>
          <a:srgbClr val="E2DFCC"/>
        </a:solidFill>
        <a:effectLst/>
      </p:bgPr>
    </p:bg>
    <p:spTree>
      <p:nvGrpSpPr>
        <p:cNvPr id="1" name="Shape 603"/>
        <p:cNvGrpSpPr/>
        <p:nvPr/>
      </p:nvGrpSpPr>
      <p:grpSpPr>
        <a:xfrm>
          <a:off x="0" y="0"/>
          <a:ext cx="0" cy="0"/>
          <a:chOff x="0" y="0"/>
          <a:chExt cx="0" cy="0"/>
        </a:xfrm>
      </p:grpSpPr>
      <p:sp>
        <p:nvSpPr>
          <p:cNvPr id="604" name="Google Shape;604;p41"/>
          <p:cNvSpPr/>
          <p:nvPr/>
        </p:nvSpPr>
        <p:spPr>
          <a:xfrm>
            <a:off x="1352161" y="153060"/>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5" name="Google Shape;605;p41"/>
          <p:cNvSpPr/>
          <p:nvPr/>
        </p:nvSpPr>
        <p:spPr>
          <a:xfrm>
            <a:off x="1107123" y="678208"/>
            <a:ext cx="213000" cy="213000"/>
          </a:xfrm>
          <a:prstGeom prst="ellipse">
            <a:avLst/>
          </a:prstGeom>
          <a:solidFill>
            <a:srgbClr val="5F4E90">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6" name="Google Shape;606;p41"/>
          <p:cNvSpPr/>
          <p:nvPr/>
        </p:nvSpPr>
        <p:spPr>
          <a:xfrm>
            <a:off x="81448" y="1079455"/>
            <a:ext cx="2448000" cy="2448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7" name="Google Shape;607;p41"/>
          <p:cNvSpPr/>
          <p:nvPr/>
        </p:nvSpPr>
        <p:spPr>
          <a:xfrm>
            <a:off x="416007" y="3502702"/>
            <a:ext cx="213000" cy="213000"/>
          </a:xfrm>
          <a:prstGeom prst="ellipse">
            <a:avLst/>
          </a:prstGeom>
          <a:solidFill>
            <a:srgbClr val="57B947">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8" name="Google Shape;608;p41"/>
          <p:cNvSpPr/>
          <p:nvPr/>
        </p:nvSpPr>
        <p:spPr>
          <a:xfrm>
            <a:off x="1520611" y="574158"/>
            <a:ext cx="1102826" cy="1131534"/>
          </a:xfrm>
          <a:prstGeom prst="ellipse">
            <a:avLst/>
          </a:prstGeom>
          <a:solidFill>
            <a:srgbClr val="FF9755">
              <a:alpha val="7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9" name="Google Shape;609;p41"/>
          <p:cNvSpPr/>
          <p:nvPr/>
        </p:nvSpPr>
        <p:spPr>
          <a:xfrm>
            <a:off x="3128963" y="574158"/>
            <a:ext cx="5722143" cy="3869255"/>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10" name="Google Shape;610;p41"/>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aption">
  <p:cSld name="1_Caption 6">
    <p:bg>
      <p:bgPr>
        <a:solidFill>
          <a:srgbClr val="FFFFFF"/>
        </a:solidFill>
        <a:effectLst/>
      </p:bgPr>
    </p:bg>
    <p:spTree>
      <p:nvGrpSpPr>
        <p:cNvPr id="1" name="Shape 611"/>
        <p:cNvGrpSpPr/>
        <p:nvPr/>
      </p:nvGrpSpPr>
      <p:grpSpPr>
        <a:xfrm>
          <a:off x="0" y="0"/>
          <a:ext cx="0" cy="0"/>
          <a:chOff x="0" y="0"/>
          <a:chExt cx="0" cy="0"/>
        </a:xfrm>
      </p:grpSpPr>
      <p:sp>
        <p:nvSpPr>
          <p:cNvPr id="612" name="Google Shape;612;p42"/>
          <p:cNvSpPr/>
          <p:nvPr/>
        </p:nvSpPr>
        <p:spPr>
          <a:xfrm>
            <a:off x="247557" y="384918"/>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3" name="Google Shape;613;p42"/>
          <p:cNvSpPr/>
          <p:nvPr/>
        </p:nvSpPr>
        <p:spPr>
          <a:xfrm>
            <a:off x="477957" y="866455"/>
            <a:ext cx="213000" cy="213000"/>
          </a:xfrm>
          <a:prstGeom prst="ellipse">
            <a:avLst/>
          </a:prstGeom>
          <a:solidFill>
            <a:srgbClr val="5F4E90">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4" name="Google Shape;614;p42"/>
          <p:cNvSpPr/>
          <p:nvPr/>
        </p:nvSpPr>
        <p:spPr>
          <a:xfrm>
            <a:off x="81448" y="1079455"/>
            <a:ext cx="2448000" cy="2448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5" name="Google Shape;615;p42"/>
          <p:cNvSpPr/>
          <p:nvPr/>
        </p:nvSpPr>
        <p:spPr>
          <a:xfrm>
            <a:off x="416007" y="3502702"/>
            <a:ext cx="213000" cy="213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6" name="Google Shape;616;p42"/>
          <p:cNvSpPr/>
          <p:nvPr/>
        </p:nvSpPr>
        <p:spPr>
          <a:xfrm>
            <a:off x="807134" y="643237"/>
            <a:ext cx="1102826" cy="1131534"/>
          </a:xfrm>
          <a:prstGeom prst="ellipse">
            <a:avLst/>
          </a:prstGeom>
          <a:solidFill>
            <a:srgbClr val="FF9755">
              <a:alpha val="7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7" name="Google Shape;617;p42"/>
          <p:cNvSpPr/>
          <p:nvPr/>
        </p:nvSpPr>
        <p:spPr>
          <a:xfrm>
            <a:off x="2864007" y="328614"/>
            <a:ext cx="5987099" cy="4572000"/>
          </a:xfrm>
          <a:prstGeom prst="rect">
            <a:avLst/>
          </a:prstGeom>
          <a:solidFill>
            <a:srgbClr val="E2DF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18" name="Google Shape;618;p42"/>
          <p:cNvPicPr preferRelativeResize="0"/>
          <p:nvPr/>
        </p:nvPicPr>
        <p:blipFill rotWithShape="1">
          <a:blip r:embed="rId2">
            <a:alphaModFix/>
          </a:blip>
          <a:srcRect/>
          <a:stretch/>
        </p:blipFill>
        <p:spPr>
          <a:xfrm>
            <a:off x="44457" y="4900614"/>
            <a:ext cx="1080000" cy="19404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Title" userDrawn="1">
  <p:cSld name="1_Title">
    <p:bg>
      <p:bgPr>
        <a:blipFill dpi="0" rotWithShape="1">
          <a:blip r:embed="rId2">
            <a:alphaModFix amt="76000"/>
            <a:lum/>
          </a:blip>
          <a:srcRect/>
          <a:stretch>
            <a:fillRect/>
          </a:stretch>
        </a:blipFill>
        <a:effectLst/>
      </p:bgPr>
    </p:bg>
    <p:spTree>
      <p:nvGrpSpPr>
        <p:cNvPr id="1" name="Shape 73"/>
        <p:cNvGrpSpPr/>
        <p:nvPr/>
      </p:nvGrpSpPr>
      <p:grpSpPr>
        <a:xfrm>
          <a:off x="0" y="0"/>
          <a:ext cx="0" cy="0"/>
          <a:chOff x="0" y="0"/>
          <a:chExt cx="0" cy="0"/>
        </a:xfrm>
      </p:grpSpPr>
      <p:pic>
        <p:nvPicPr>
          <p:cNvPr id="104" name="Google Shape;104;p8"/>
          <p:cNvPicPr preferRelativeResize="0">
            <a:picLocks noChangeAspect="1"/>
          </p:cNvPicPr>
          <p:nvPr/>
        </p:nvPicPr>
        <p:blipFill rotWithShape="1">
          <a:blip r:embed="rId3">
            <a:alphaModFix/>
          </a:blip>
          <a:srcRect/>
          <a:stretch/>
        </p:blipFill>
        <p:spPr>
          <a:xfrm>
            <a:off x="1890719" y="1734444"/>
            <a:ext cx="2880000" cy="441758"/>
          </a:xfrm>
          <a:prstGeom prst="rect">
            <a:avLst/>
          </a:prstGeom>
          <a:noFill/>
          <a:ln>
            <a:noFill/>
          </a:ln>
        </p:spPr>
      </p:pic>
    </p:spTree>
    <p:extLst>
      <p:ext uri="{BB962C8B-B14F-4D97-AF65-F5344CB8AC3E}">
        <p14:creationId xmlns:p14="http://schemas.microsoft.com/office/powerpoint/2010/main" val="327563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Image background">
  <p:cSld name="1_Image background">
    <p:bg>
      <p:bgPr>
        <a:solidFill>
          <a:srgbClr val="8DD082"/>
        </a:solidFill>
        <a:effectLst/>
      </p:bgPr>
    </p:bg>
    <p:spTree>
      <p:nvGrpSpPr>
        <p:cNvPr id="1" name="Shape 34"/>
        <p:cNvGrpSpPr/>
        <p:nvPr/>
      </p:nvGrpSpPr>
      <p:grpSpPr>
        <a:xfrm>
          <a:off x="0" y="0"/>
          <a:ext cx="0" cy="0"/>
          <a:chOff x="0" y="0"/>
          <a:chExt cx="0" cy="0"/>
        </a:xfrm>
      </p:grpSpPr>
      <p:sp>
        <p:nvSpPr>
          <p:cNvPr id="35" name="Google Shape;35;p6"/>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6"/>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6"/>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 name="Google Shape;38;p6"/>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6"/>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6"/>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1" name="Google Shape;41;p6"/>
          <p:cNvPicPr preferRelativeResize="0"/>
          <p:nvPr/>
        </p:nvPicPr>
        <p:blipFill rotWithShape="1">
          <a:blip r:embed="rId2">
            <a:alphaModFix/>
          </a:blip>
          <a:srcRect/>
          <a:stretch/>
        </p:blipFill>
        <p:spPr>
          <a:xfrm>
            <a:off x="7732639" y="4785626"/>
            <a:ext cx="1080000" cy="19404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6_Diseño personalizado">
  <p:cSld name="6_Diseño personalizado">
    <p:spTree>
      <p:nvGrpSpPr>
        <p:cNvPr id="1" name="Shape 42"/>
        <p:cNvGrpSpPr/>
        <p:nvPr/>
      </p:nvGrpSpPr>
      <p:grpSpPr>
        <a:xfrm>
          <a:off x="0" y="0"/>
          <a:ext cx="0" cy="0"/>
          <a:chOff x="0" y="0"/>
          <a:chExt cx="0" cy="0"/>
        </a:xfrm>
      </p:grpSpPr>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itle">
  <p:cSld name="1_Title">
    <p:bg>
      <p:bgPr>
        <a:blipFill>
          <a:blip r:embed="rId2">
            <a:alphaModFix amt="27000"/>
          </a:blip>
          <a:stretch>
            <a:fillRect/>
          </a:stretch>
        </a:blipFill>
        <a:effectLst/>
      </p:bgPr>
    </p:bg>
    <p:spTree>
      <p:nvGrpSpPr>
        <p:cNvPr id="1" name="Shape 43"/>
        <p:cNvGrpSpPr/>
        <p:nvPr/>
      </p:nvGrpSpPr>
      <p:grpSpPr>
        <a:xfrm>
          <a:off x="0" y="0"/>
          <a:ext cx="0" cy="0"/>
          <a:chOff x="0" y="0"/>
          <a:chExt cx="0" cy="0"/>
        </a:xfrm>
      </p:grpSpPr>
      <p:sp>
        <p:nvSpPr>
          <p:cNvPr id="44" name="Google Shape;44;p8"/>
          <p:cNvSpPr/>
          <p:nvPr/>
        </p:nvSpPr>
        <p:spPr>
          <a:xfrm>
            <a:off x="6269755" y="4660825"/>
            <a:ext cx="605400" cy="6054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8"/>
          <p:cNvSpPr/>
          <p:nvPr/>
        </p:nvSpPr>
        <p:spPr>
          <a:xfrm>
            <a:off x="2443199" y="771271"/>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8"/>
          <p:cNvSpPr/>
          <p:nvPr/>
        </p:nvSpPr>
        <p:spPr>
          <a:xfrm>
            <a:off x="6875156" y="1616690"/>
            <a:ext cx="413400" cy="4134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8"/>
          <p:cNvSpPr/>
          <p:nvPr/>
        </p:nvSpPr>
        <p:spPr>
          <a:xfrm>
            <a:off x="2781981" y="3612044"/>
            <a:ext cx="336900" cy="336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8"/>
          <p:cNvSpPr/>
          <p:nvPr/>
        </p:nvSpPr>
        <p:spPr>
          <a:xfrm>
            <a:off x="2723989" y="167013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8"/>
          <p:cNvSpPr/>
          <p:nvPr/>
        </p:nvSpPr>
        <p:spPr>
          <a:xfrm>
            <a:off x="7179966" y="1338692"/>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8"/>
          <p:cNvSpPr/>
          <p:nvPr/>
        </p:nvSpPr>
        <p:spPr>
          <a:xfrm>
            <a:off x="6525494" y="4374525"/>
            <a:ext cx="93900" cy="93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8"/>
          <p:cNvSpPr/>
          <p:nvPr/>
        </p:nvSpPr>
        <p:spPr>
          <a:xfrm>
            <a:off x="2662116" y="990190"/>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 name="Google Shape;52;p8"/>
          <p:cNvSpPr/>
          <p:nvPr/>
        </p:nvSpPr>
        <p:spPr>
          <a:xfrm>
            <a:off x="3118752" y="861970"/>
            <a:ext cx="300900" cy="300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 name="Google Shape;53;p8"/>
          <p:cNvSpPr/>
          <p:nvPr/>
        </p:nvSpPr>
        <p:spPr>
          <a:xfrm>
            <a:off x="3871433"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 name="Google Shape;54;p8"/>
          <p:cNvSpPr/>
          <p:nvPr/>
        </p:nvSpPr>
        <p:spPr>
          <a:xfrm>
            <a:off x="5856356"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 name="Google Shape;55;p8"/>
          <p:cNvSpPr/>
          <p:nvPr/>
        </p:nvSpPr>
        <p:spPr>
          <a:xfrm>
            <a:off x="-9320" y="0"/>
            <a:ext cx="632316" cy="5143500"/>
          </a:xfrm>
          <a:prstGeom prst="rect">
            <a:avLst/>
          </a:prstGeom>
          <a:solidFill>
            <a:srgbClr val="337A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6" name="Google Shape;56;p8"/>
          <p:cNvSpPr txBox="1"/>
          <p:nvPr/>
        </p:nvSpPr>
        <p:spPr>
          <a:xfrm rot="-5400000">
            <a:off x="-75296" y="757646"/>
            <a:ext cx="941749" cy="677108"/>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Clr>
                <a:srgbClr val="000000"/>
              </a:buClr>
              <a:buSzPts val="1600"/>
              <a:buFont typeface="Arial"/>
              <a:buNone/>
            </a:pPr>
            <a:r>
              <a:rPr lang="es-ES" sz="1600" b="0" i="0" u="none" strike="noStrike" cap="none">
                <a:solidFill>
                  <a:srgbClr val="FFFFFF"/>
                </a:solidFill>
                <a:latin typeface="Avenir"/>
                <a:ea typeface="Avenir"/>
                <a:cs typeface="Avenir"/>
                <a:sym typeface="Avenir"/>
              </a:rPr>
              <a:t>AGUA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57" name="Google Shape;57;p8" descr="Imagen que contiene pájaro, ave&#10;&#10;Descripción generada automáticamente"/>
          <p:cNvPicPr preferRelativeResize="0"/>
          <p:nvPr/>
        </p:nvPicPr>
        <p:blipFill rotWithShape="1">
          <a:blip r:embed="rId3">
            <a:alphaModFix/>
          </a:blip>
          <a:srcRect/>
          <a:stretch/>
        </p:blipFill>
        <p:spPr>
          <a:xfrm>
            <a:off x="47708" y="113156"/>
            <a:ext cx="541924" cy="561785"/>
          </a:xfrm>
          <a:prstGeom prst="rect">
            <a:avLst/>
          </a:prstGeom>
          <a:noFill/>
          <a:ln>
            <a:noFill/>
          </a:ln>
        </p:spPr>
      </p:pic>
      <p:sp>
        <p:nvSpPr>
          <p:cNvPr id="58" name="Google Shape;58;p8"/>
          <p:cNvSpPr/>
          <p:nvPr/>
        </p:nvSpPr>
        <p:spPr>
          <a:xfrm>
            <a:off x="2991955" y="630150"/>
            <a:ext cx="3883200" cy="3883200"/>
          </a:xfrm>
          <a:prstGeom prst="ellipse">
            <a:avLst/>
          </a:prstGeom>
          <a:solidFill>
            <a:srgbClr val="81C07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8"/>
          <p:cNvSpPr txBox="1">
            <a:spLocks noGrp="1"/>
          </p:cNvSpPr>
          <p:nvPr>
            <p:ph type="ctrTitle"/>
          </p:nvPr>
        </p:nvSpPr>
        <p:spPr>
          <a:xfrm>
            <a:off x="3138084" y="981381"/>
            <a:ext cx="3629400" cy="3220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400" b="1">
                <a:solidFill>
                  <a:srgbClr val="E8F5DB"/>
                </a:solidFill>
                <a:latin typeface="Avenir"/>
                <a:ea typeface="Avenir"/>
                <a:cs typeface="Avenir"/>
                <a:sym typeface="Avenir"/>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60" name="Google Shape;60;p8"/>
          <p:cNvSpPr/>
          <p:nvPr/>
        </p:nvSpPr>
        <p:spPr>
          <a:xfrm>
            <a:off x="3068155"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1" name="Google Shape;61;p8"/>
          <p:cNvGrpSpPr/>
          <p:nvPr/>
        </p:nvGrpSpPr>
        <p:grpSpPr>
          <a:xfrm>
            <a:off x="3362582" y="4168937"/>
            <a:ext cx="508851" cy="478711"/>
            <a:chOff x="5972700" y="2330200"/>
            <a:chExt cx="411625" cy="387275"/>
          </a:xfrm>
        </p:grpSpPr>
        <p:sp>
          <p:nvSpPr>
            <p:cNvPr id="62" name="Google Shape;62;p8"/>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 name="Google Shape;63;p8"/>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4" name="Google Shape;64;p8"/>
          <p:cNvSpPr/>
          <p:nvPr/>
        </p:nvSpPr>
        <p:spPr>
          <a:xfrm>
            <a:off x="5791855"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5" name="Google Shape;65;p8"/>
          <p:cNvGrpSpPr/>
          <p:nvPr/>
        </p:nvGrpSpPr>
        <p:grpSpPr>
          <a:xfrm>
            <a:off x="6223273" y="506559"/>
            <a:ext cx="524975" cy="832145"/>
            <a:chOff x="6718575" y="2318625"/>
            <a:chExt cx="256950" cy="407375"/>
          </a:xfrm>
        </p:grpSpPr>
        <p:sp>
          <p:nvSpPr>
            <p:cNvPr id="66" name="Google Shape;66;p8"/>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7" name="Google Shape;67;p8"/>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8" name="Google Shape;68;p8"/>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9" name="Google Shape;69;p8"/>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0" name="Google Shape;70;p8"/>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1" name="Google Shape;71;p8"/>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2" name="Google Shape;72;p8"/>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3" name="Google Shape;73;p8"/>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pic>
        <p:nvPicPr>
          <p:cNvPr id="74" name="Google Shape;74;p8"/>
          <p:cNvPicPr preferRelativeResize="0"/>
          <p:nvPr/>
        </p:nvPicPr>
        <p:blipFill rotWithShape="1">
          <a:blip r:embed="rId4">
            <a:alphaModFix/>
          </a:blip>
          <a:srcRect/>
          <a:stretch/>
        </p:blipFill>
        <p:spPr>
          <a:xfrm>
            <a:off x="3998783" y="1254154"/>
            <a:ext cx="1800000" cy="27609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p:cSld name="1_Title 2">
    <p:bg>
      <p:bgPr>
        <a:blipFill>
          <a:blip r:embed="rId2">
            <a:alphaModFix amt="27000"/>
          </a:blip>
          <a:stretch>
            <a:fillRect/>
          </a:stretch>
        </a:blipFill>
        <a:effectLst/>
      </p:bgPr>
    </p:bg>
    <p:spTree>
      <p:nvGrpSpPr>
        <p:cNvPr id="1" name="Shape 75"/>
        <p:cNvGrpSpPr/>
        <p:nvPr/>
      </p:nvGrpSpPr>
      <p:grpSpPr>
        <a:xfrm>
          <a:off x="0" y="0"/>
          <a:ext cx="0" cy="0"/>
          <a:chOff x="0" y="0"/>
          <a:chExt cx="0" cy="0"/>
        </a:xfrm>
      </p:grpSpPr>
      <p:sp>
        <p:nvSpPr>
          <p:cNvPr id="76" name="Google Shape;76;p9"/>
          <p:cNvSpPr/>
          <p:nvPr/>
        </p:nvSpPr>
        <p:spPr>
          <a:xfrm>
            <a:off x="6269755" y="4660825"/>
            <a:ext cx="605400" cy="6054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9"/>
          <p:cNvSpPr/>
          <p:nvPr/>
        </p:nvSpPr>
        <p:spPr>
          <a:xfrm>
            <a:off x="2443199" y="771271"/>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p9"/>
          <p:cNvSpPr/>
          <p:nvPr/>
        </p:nvSpPr>
        <p:spPr>
          <a:xfrm>
            <a:off x="6875156" y="1616690"/>
            <a:ext cx="413400" cy="4134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 name="Google Shape;79;p9"/>
          <p:cNvSpPr/>
          <p:nvPr/>
        </p:nvSpPr>
        <p:spPr>
          <a:xfrm>
            <a:off x="2781981" y="3612044"/>
            <a:ext cx="336900" cy="336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9"/>
          <p:cNvSpPr/>
          <p:nvPr/>
        </p:nvSpPr>
        <p:spPr>
          <a:xfrm>
            <a:off x="2723989" y="167013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9"/>
          <p:cNvSpPr/>
          <p:nvPr/>
        </p:nvSpPr>
        <p:spPr>
          <a:xfrm>
            <a:off x="7179966" y="1338692"/>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9"/>
          <p:cNvSpPr/>
          <p:nvPr/>
        </p:nvSpPr>
        <p:spPr>
          <a:xfrm>
            <a:off x="6525494" y="4374525"/>
            <a:ext cx="93900" cy="93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 name="Google Shape;83;p9"/>
          <p:cNvSpPr/>
          <p:nvPr/>
        </p:nvSpPr>
        <p:spPr>
          <a:xfrm>
            <a:off x="2662116" y="990190"/>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9"/>
          <p:cNvSpPr/>
          <p:nvPr/>
        </p:nvSpPr>
        <p:spPr>
          <a:xfrm>
            <a:off x="3118752" y="861970"/>
            <a:ext cx="300900" cy="300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p9"/>
          <p:cNvSpPr/>
          <p:nvPr/>
        </p:nvSpPr>
        <p:spPr>
          <a:xfrm>
            <a:off x="3871433"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 name="Google Shape;86;p9"/>
          <p:cNvSpPr/>
          <p:nvPr/>
        </p:nvSpPr>
        <p:spPr>
          <a:xfrm>
            <a:off x="5856356"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9"/>
          <p:cNvSpPr/>
          <p:nvPr/>
        </p:nvSpPr>
        <p:spPr>
          <a:xfrm>
            <a:off x="-9320" y="0"/>
            <a:ext cx="632316" cy="5143500"/>
          </a:xfrm>
          <a:prstGeom prst="rect">
            <a:avLst/>
          </a:prstGeom>
          <a:solidFill>
            <a:srgbClr val="F3712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8" name="Google Shape;88;p9"/>
          <p:cNvSpPr txBox="1"/>
          <p:nvPr/>
        </p:nvSpPr>
        <p:spPr>
          <a:xfrm rot="-5400000">
            <a:off x="-1726617" y="2515287"/>
            <a:ext cx="4244391" cy="677108"/>
          </a:xfrm>
          <a:prstGeom prst="rect">
            <a:avLst/>
          </a:prstGeom>
          <a:noFill/>
          <a:ln>
            <a:noFill/>
          </a:ln>
        </p:spPr>
        <p:txBody>
          <a:bodyPr spcFirstLastPara="1" wrap="square" lIns="91425" tIns="45700" rIns="91425" bIns="45700" anchor="t" anchorCtr="0">
            <a:noAutofit/>
          </a:bodyPr>
          <a:lstStyle/>
          <a:p>
            <a:pPr marL="0" marR="0" lvl="0" indent="0" algn="r" rtl="0">
              <a:lnSpc>
                <a:spcPct val="150000"/>
              </a:lnSpc>
              <a:spcBef>
                <a:spcPts val="0"/>
              </a:spcBef>
              <a:spcAft>
                <a:spcPts val="0"/>
              </a:spcAft>
              <a:buClr>
                <a:srgbClr val="000000"/>
              </a:buClr>
              <a:buSzPts val="1600"/>
              <a:buFont typeface="Arial"/>
              <a:buNone/>
            </a:pPr>
            <a:r>
              <a:rPr lang="es-ES" sz="1600" b="0" i="0" u="none" strike="noStrike" cap="none">
                <a:solidFill>
                  <a:srgbClr val="FFFFFF"/>
                </a:solidFill>
                <a:latin typeface="Avenir"/>
                <a:ea typeface="Avenir"/>
                <a:cs typeface="Avenir"/>
                <a:sym typeface="Avenir"/>
              </a:rPr>
              <a:t>RESIDUOS Y CONSUMO RESPONSABLE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89" name="Google Shape;89;p9" descr="Imagen que contiene dibujo&#10;&#10;Descripción generada automáticamente"/>
          <p:cNvPicPr preferRelativeResize="0"/>
          <p:nvPr/>
        </p:nvPicPr>
        <p:blipFill rotWithShape="1">
          <a:blip r:embed="rId3">
            <a:alphaModFix/>
          </a:blip>
          <a:srcRect/>
          <a:stretch/>
        </p:blipFill>
        <p:spPr>
          <a:xfrm>
            <a:off x="67254" y="146048"/>
            <a:ext cx="528893" cy="528893"/>
          </a:xfrm>
          <a:prstGeom prst="rect">
            <a:avLst/>
          </a:prstGeom>
          <a:noFill/>
          <a:ln>
            <a:noFill/>
          </a:ln>
        </p:spPr>
      </p:pic>
      <p:sp>
        <p:nvSpPr>
          <p:cNvPr id="90" name="Google Shape;90;p9"/>
          <p:cNvSpPr/>
          <p:nvPr/>
        </p:nvSpPr>
        <p:spPr>
          <a:xfrm>
            <a:off x="2991955" y="630150"/>
            <a:ext cx="3883200" cy="3883200"/>
          </a:xfrm>
          <a:prstGeom prst="ellipse">
            <a:avLst/>
          </a:prstGeom>
          <a:solidFill>
            <a:srgbClr val="81C07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p9"/>
          <p:cNvSpPr txBox="1">
            <a:spLocks noGrp="1"/>
          </p:cNvSpPr>
          <p:nvPr>
            <p:ph type="ctrTitle"/>
          </p:nvPr>
        </p:nvSpPr>
        <p:spPr>
          <a:xfrm>
            <a:off x="3138084" y="981381"/>
            <a:ext cx="3629400" cy="3220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000" b="1">
                <a:solidFill>
                  <a:srgbClr val="E8F5DB"/>
                </a:solidFill>
                <a:latin typeface="Avenir"/>
                <a:ea typeface="Avenir"/>
                <a:cs typeface="Avenir"/>
                <a:sym typeface="Avenir"/>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92" name="Google Shape;92;p9"/>
          <p:cNvSpPr/>
          <p:nvPr/>
        </p:nvSpPr>
        <p:spPr>
          <a:xfrm>
            <a:off x="3068155"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3" name="Google Shape;93;p9"/>
          <p:cNvGrpSpPr/>
          <p:nvPr/>
        </p:nvGrpSpPr>
        <p:grpSpPr>
          <a:xfrm>
            <a:off x="3362582" y="4168937"/>
            <a:ext cx="508851" cy="478711"/>
            <a:chOff x="5972700" y="2330200"/>
            <a:chExt cx="411625" cy="387275"/>
          </a:xfrm>
        </p:grpSpPr>
        <p:sp>
          <p:nvSpPr>
            <p:cNvPr id="94" name="Google Shape;94;p9"/>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9"/>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6" name="Google Shape;96;p9"/>
          <p:cNvSpPr/>
          <p:nvPr/>
        </p:nvSpPr>
        <p:spPr>
          <a:xfrm>
            <a:off x="5791855"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7" name="Google Shape;97;p9"/>
          <p:cNvGrpSpPr/>
          <p:nvPr/>
        </p:nvGrpSpPr>
        <p:grpSpPr>
          <a:xfrm>
            <a:off x="6223273" y="506559"/>
            <a:ext cx="524975" cy="832145"/>
            <a:chOff x="6718575" y="2318625"/>
            <a:chExt cx="256950" cy="407375"/>
          </a:xfrm>
        </p:grpSpPr>
        <p:sp>
          <p:nvSpPr>
            <p:cNvPr id="98" name="Google Shape;98;p9"/>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9" name="Google Shape;99;p9"/>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0" name="Google Shape;100;p9"/>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1" name="Google Shape;101;p9"/>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2" name="Google Shape;102;p9"/>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3" name="Google Shape;103;p9"/>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4" name="Google Shape;104;p9"/>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5" name="Google Shape;105;p9"/>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pic>
        <p:nvPicPr>
          <p:cNvPr id="106" name="Google Shape;106;p9"/>
          <p:cNvPicPr preferRelativeResize="0"/>
          <p:nvPr/>
        </p:nvPicPr>
        <p:blipFill rotWithShape="1">
          <a:blip r:embed="rId4">
            <a:alphaModFix/>
          </a:blip>
          <a:srcRect/>
          <a:stretch/>
        </p:blipFill>
        <p:spPr>
          <a:xfrm>
            <a:off x="3998783" y="1254154"/>
            <a:ext cx="1800000" cy="276099"/>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p:cSld name="1_Title 3">
    <p:bg>
      <p:bgPr>
        <a:blipFill>
          <a:blip r:embed="rId2">
            <a:alphaModFix amt="27000"/>
          </a:blip>
          <a:stretch>
            <a:fillRect/>
          </a:stretch>
        </a:blipFill>
        <a:effectLst/>
      </p:bgPr>
    </p:bg>
    <p:spTree>
      <p:nvGrpSpPr>
        <p:cNvPr id="1" name="Shape 107"/>
        <p:cNvGrpSpPr/>
        <p:nvPr/>
      </p:nvGrpSpPr>
      <p:grpSpPr>
        <a:xfrm>
          <a:off x="0" y="0"/>
          <a:ext cx="0" cy="0"/>
          <a:chOff x="0" y="0"/>
          <a:chExt cx="0" cy="0"/>
        </a:xfrm>
      </p:grpSpPr>
      <p:sp>
        <p:nvSpPr>
          <p:cNvPr id="108" name="Google Shape;108;p10"/>
          <p:cNvSpPr/>
          <p:nvPr/>
        </p:nvSpPr>
        <p:spPr>
          <a:xfrm>
            <a:off x="6269755" y="4660825"/>
            <a:ext cx="605400" cy="6054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10"/>
          <p:cNvSpPr/>
          <p:nvPr/>
        </p:nvSpPr>
        <p:spPr>
          <a:xfrm>
            <a:off x="2443199" y="771271"/>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10"/>
          <p:cNvSpPr/>
          <p:nvPr/>
        </p:nvSpPr>
        <p:spPr>
          <a:xfrm>
            <a:off x="6875156" y="1616690"/>
            <a:ext cx="413400" cy="4134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 name="Google Shape;111;p10"/>
          <p:cNvSpPr/>
          <p:nvPr/>
        </p:nvSpPr>
        <p:spPr>
          <a:xfrm>
            <a:off x="2781981" y="3612044"/>
            <a:ext cx="336900" cy="336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p10"/>
          <p:cNvSpPr/>
          <p:nvPr/>
        </p:nvSpPr>
        <p:spPr>
          <a:xfrm>
            <a:off x="2723989" y="167013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10"/>
          <p:cNvSpPr/>
          <p:nvPr/>
        </p:nvSpPr>
        <p:spPr>
          <a:xfrm>
            <a:off x="7179966" y="1338692"/>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p10"/>
          <p:cNvSpPr/>
          <p:nvPr/>
        </p:nvSpPr>
        <p:spPr>
          <a:xfrm>
            <a:off x="6525494" y="4374525"/>
            <a:ext cx="93900" cy="93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p10"/>
          <p:cNvSpPr/>
          <p:nvPr/>
        </p:nvSpPr>
        <p:spPr>
          <a:xfrm>
            <a:off x="2662116" y="990190"/>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10"/>
          <p:cNvSpPr/>
          <p:nvPr/>
        </p:nvSpPr>
        <p:spPr>
          <a:xfrm>
            <a:off x="3118752" y="861970"/>
            <a:ext cx="300900" cy="300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10"/>
          <p:cNvSpPr/>
          <p:nvPr/>
        </p:nvSpPr>
        <p:spPr>
          <a:xfrm>
            <a:off x="3871433"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10"/>
          <p:cNvSpPr/>
          <p:nvPr/>
        </p:nvSpPr>
        <p:spPr>
          <a:xfrm>
            <a:off x="5856356"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10"/>
          <p:cNvSpPr/>
          <p:nvPr/>
        </p:nvSpPr>
        <p:spPr>
          <a:xfrm>
            <a:off x="-9320" y="0"/>
            <a:ext cx="632316" cy="5143500"/>
          </a:xfrm>
          <a:prstGeom prst="rect">
            <a:avLst/>
          </a:prstGeom>
          <a:solidFill>
            <a:srgbClr val="5F4E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20" name="Google Shape;120;p10"/>
          <p:cNvSpPr txBox="1"/>
          <p:nvPr/>
        </p:nvSpPr>
        <p:spPr>
          <a:xfrm rot="-5400000">
            <a:off x="-1726510" y="2529356"/>
            <a:ext cx="4244178" cy="677108"/>
          </a:xfrm>
          <a:prstGeom prst="rect">
            <a:avLst/>
          </a:prstGeom>
          <a:noFill/>
          <a:ln>
            <a:noFill/>
          </a:ln>
        </p:spPr>
        <p:txBody>
          <a:bodyPr spcFirstLastPara="1" wrap="square" lIns="91425" tIns="45700" rIns="91425" bIns="45700" anchor="t" anchorCtr="0">
            <a:noAutofit/>
          </a:bodyPr>
          <a:lstStyle/>
          <a:p>
            <a:pPr marL="0" marR="0" lvl="0" indent="0" algn="r" rtl="0">
              <a:lnSpc>
                <a:spcPct val="150000"/>
              </a:lnSpc>
              <a:spcBef>
                <a:spcPts val="0"/>
              </a:spcBef>
              <a:spcAft>
                <a:spcPts val="0"/>
              </a:spcAft>
              <a:buClr>
                <a:srgbClr val="000000"/>
              </a:buClr>
              <a:buSzPts val="1600"/>
              <a:buFont typeface="Arial"/>
              <a:buNone/>
            </a:pPr>
            <a:r>
              <a:rPr lang="es-ES" sz="1600" b="0" i="0" u="none" strike="noStrike" cap="none">
                <a:solidFill>
                  <a:srgbClr val="FFFFFF"/>
                </a:solidFill>
                <a:latin typeface="Avenir"/>
                <a:ea typeface="Avenir"/>
                <a:cs typeface="Avenir"/>
                <a:sym typeface="Avenir"/>
              </a:rPr>
              <a:t>NATURALEZA Y BIODIVERSIDAD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121" name="Google Shape;121;p10" descr="Imagen que contiene pájaro, ave&#10;&#10;Descripción generada automáticamente"/>
          <p:cNvPicPr preferRelativeResize="0"/>
          <p:nvPr/>
        </p:nvPicPr>
        <p:blipFill rotWithShape="1">
          <a:blip r:embed="rId3">
            <a:alphaModFix/>
          </a:blip>
          <a:srcRect/>
          <a:stretch/>
        </p:blipFill>
        <p:spPr>
          <a:xfrm>
            <a:off x="59823" y="109757"/>
            <a:ext cx="478893" cy="546518"/>
          </a:xfrm>
          <a:prstGeom prst="rect">
            <a:avLst/>
          </a:prstGeom>
          <a:noFill/>
          <a:ln>
            <a:noFill/>
          </a:ln>
        </p:spPr>
      </p:pic>
      <p:sp>
        <p:nvSpPr>
          <p:cNvPr id="122" name="Google Shape;122;p10"/>
          <p:cNvSpPr/>
          <p:nvPr/>
        </p:nvSpPr>
        <p:spPr>
          <a:xfrm>
            <a:off x="2991955" y="630150"/>
            <a:ext cx="3883200" cy="3883200"/>
          </a:xfrm>
          <a:prstGeom prst="ellipse">
            <a:avLst/>
          </a:prstGeom>
          <a:solidFill>
            <a:srgbClr val="81C07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10"/>
          <p:cNvSpPr txBox="1">
            <a:spLocks noGrp="1"/>
          </p:cNvSpPr>
          <p:nvPr>
            <p:ph type="ctrTitle"/>
          </p:nvPr>
        </p:nvSpPr>
        <p:spPr>
          <a:xfrm>
            <a:off x="3138084" y="981381"/>
            <a:ext cx="3629400" cy="3220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400" b="1">
                <a:solidFill>
                  <a:srgbClr val="E8F5DB"/>
                </a:solidFill>
                <a:latin typeface="Avenir"/>
                <a:ea typeface="Avenir"/>
                <a:cs typeface="Avenir"/>
                <a:sym typeface="Avenir"/>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4" name="Google Shape;124;p10"/>
          <p:cNvSpPr/>
          <p:nvPr/>
        </p:nvSpPr>
        <p:spPr>
          <a:xfrm>
            <a:off x="3068155"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25" name="Google Shape;125;p10"/>
          <p:cNvGrpSpPr/>
          <p:nvPr/>
        </p:nvGrpSpPr>
        <p:grpSpPr>
          <a:xfrm>
            <a:off x="3362582" y="4168937"/>
            <a:ext cx="508851" cy="478711"/>
            <a:chOff x="5972700" y="2330200"/>
            <a:chExt cx="411625" cy="387275"/>
          </a:xfrm>
        </p:grpSpPr>
        <p:sp>
          <p:nvSpPr>
            <p:cNvPr id="126" name="Google Shape;126;p10"/>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10"/>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28" name="Google Shape;128;p10"/>
          <p:cNvSpPr/>
          <p:nvPr/>
        </p:nvSpPr>
        <p:spPr>
          <a:xfrm>
            <a:off x="5791855"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29" name="Google Shape;129;p10"/>
          <p:cNvGrpSpPr/>
          <p:nvPr/>
        </p:nvGrpSpPr>
        <p:grpSpPr>
          <a:xfrm>
            <a:off x="6223273" y="506559"/>
            <a:ext cx="524975" cy="832145"/>
            <a:chOff x="6718575" y="2318625"/>
            <a:chExt cx="256950" cy="407375"/>
          </a:xfrm>
        </p:grpSpPr>
        <p:sp>
          <p:nvSpPr>
            <p:cNvPr id="130" name="Google Shape;130;p10"/>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1" name="Google Shape;131;p10"/>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2" name="Google Shape;132;p10"/>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3" name="Google Shape;133;p10"/>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4" name="Google Shape;134;p10"/>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5" name="Google Shape;135;p10"/>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6" name="Google Shape;136;p10"/>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7" name="Google Shape;137;p10"/>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pic>
        <p:nvPicPr>
          <p:cNvPr id="138" name="Google Shape;138;p10"/>
          <p:cNvPicPr preferRelativeResize="0"/>
          <p:nvPr/>
        </p:nvPicPr>
        <p:blipFill rotWithShape="1">
          <a:blip r:embed="rId4">
            <a:alphaModFix/>
          </a:blip>
          <a:srcRect/>
          <a:stretch/>
        </p:blipFill>
        <p:spPr>
          <a:xfrm>
            <a:off x="3998783" y="1254154"/>
            <a:ext cx="1800000" cy="276099"/>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FFFFFF"/>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body" idx="1"/>
          </p:nvPr>
        </p:nvSpPr>
        <p:spPr>
          <a:xfrm>
            <a:off x="2901875" y="1033400"/>
            <a:ext cx="5292300" cy="3267300"/>
          </a:xfrm>
          <a:prstGeom prst="rect">
            <a:avLst/>
          </a:prstGeom>
          <a:noFill/>
          <a:ln>
            <a:noFill/>
          </a:ln>
        </p:spPr>
        <p:txBody>
          <a:bodyPr spcFirstLastPara="1" wrap="square" lIns="91425" tIns="91425" rIns="91425" bIns="91425" anchor="t" anchorCtr="0">
            <a:noAutofit/>
          </a:bodyPr>
          <a:lstStyle>
            <a:lvl1pPr marL="457200" marR="0" lvl="0" indent="-355600" algn="l" rtl="0">
              <a:lnSpc>
                <a:spcPct val="100000"/>
              </a:lnSpc>
              <a:spcBef>
                <a:spcPts val="600"/>
              </a:spcBef>
              <a:spcAft>
                <a:spcPts val="0"/>
              </a:spcAft>
              <a:buClr>
                <a:schemeClr val="dk2"/>
              </a:buClr>
              <a:buSzPts val="2000"/>
              <a:buFont typeface="Lato Light"/>
              <a:buChar char="○"/>
              <a:defRPr sz="2000" b="0" i="0" u="none" strike="noStrike" cap="none">
                <a:solidFill>
                  <a:schemeClr val="dk1"/>
                </a:solidFill>
                <a:latin typeface="Lato Light"/>
                <a:ea typeface="Lato Light"/>
                <a:cs typeface="Lato Light"/>
                <a:sym typeface="Lato Light"/>
              </a:defRPr>
            </a:lvl1pPr>
            <a:lvl2pPr marL="914400" marR="0" lvl="1" indent="-355600" algn="l" rtl="0">
              <a:lnSpc>
                <a:spcPct val="100000"/>
              </a:lnSpc>
              <a:spcBef>
                <a:spcPts val="1000"/>
              </a:spcBef>
              <a:spcAft>
                <a:spcPts val="0"/>
              </a:spcAft>
              <a:buClr>
                <a:schemeClr val="dk2"/>
              </a:buClr>
              <a:buSzPts val="2000"/>
              <a:buFont typeface="Lato Light"/>
              <a:buChar char="◦"/>
              <a:defRPr sz="2000" b="0" i="0" u="none" strike="noStrike" cap="none">
                <a:solidFill>
                  <a:schemeClr val="dk1"/>
                </a:solidFill>
                <a:latin typeface="Lato Light"/>
                <a:ea typeface="Lato Light"/>
                <a:cs typeface="Lato Light"/>
                <a:sym typeface="Lato Light"/>
              </a:defRPr>
            </a:lvl2pPr>
            <a:lvl3pPr marL="1371600" marR="0" lvl="2" indent="-355600" algn="l" rtl="0">
              <a:lnSpc>
                <a:spcPct val="100000"/>
              </a:lnSpc>
              <a:spcBef>
                <a:spcPts val="1000"/>
              </a:spcBef>
              <a:spcAft>
                <a:spcPts val="0"/>
              </a:spcAft>
              <a:buClr>
                <a:schemeClr val="dk2"/>
              </a:buClr>
              <a:buSzPts val="2000"/>
              <a:buFont typeface="Lato Light"/>
              <a:buChar char="◦"/>
              <a:defRPr sz="2000" b="0" i="0" u="none" strike="noStrike" cap="none">
                <a:solidFill>
                  <a:schemeClr val="dk1"/>
                </a:solidFill>
                <a:latin typeface="Lato Light"/>
                <a:ea typeface="Lato Light"/>
                <a:cs typeface="Lato Light"/>
                <a:sym typeface="Lato Light"/>
              </a:defRPr>
            </a:lvl3pPr>
            <a:lvl4pPr marL="1828800" marR="0" lvl="3"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4pPr>
            <a:lvl5pPr marL="2286000" marR="0" lvl="4"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5pPr>
            <a:lvl6pPr marL="2743200" marR="0" lvl="5"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6pPr>
            <a:lvl7pPr marL="3200400" marR="0" lvl="6"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7pPr>
            <a:lvl8pPr marL="3657600" marR="0" lvl="7"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8pPr>
            <a:lvl9pPr marL="4114800" marR="0" lvl="8" indent="-355600" algn="l" rtl="0">
              <a:lnSpc>
                <a:spcPct val="100000"/>
              </a:lnSpc>
              <a:spcBef>
                <a:spcPts val="1000"/>
              </a:spcBef>
              <a:spcAft>
                <a:spcPts val="100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9pPr>
          </a:lstStyle>
          <a:p>
            <a:endParaRPr/>
          </a:p>
        </p:txBody>
      </p:sp>
      <p:sp>
        <p:nvSpPr>
          <p:cNvPr id="11" name="Google Shape;11;p1"/>
          <p:cNvSpPr txBox="1">
            <a:spLocks noGrp="1"/>
          </p:cNvSpPr>
          <p:nvPr>
            <p:ph type="title"/>
          </p:nvPr>
        </p:nvSpPr>
        <p:spPr>
          <a:xfrm>
            <a:off x="144075" y="559475"/>
            <a:ext cx="2142000" cy="26304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1pPr>
            <a:lvl2pPr marR="0" lvl="1"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2pPr>
            <a:lvl3pPr marR="0" lvl="2"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3pPr>
            <a:lvl4pPr marR="0" lvl="3"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4pPr>
            <a:lvl5pPr marR="0" lvl="4"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5pPr>
            <a:lvl6pPr marR="0" lvl="5"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6pPr>
            <a:lvl7pPr marR="0" lvl="6"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7pPr>
            <a:lvl8pPr marR="0" lvl="7"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8pPr>
            <a:lvl9pPr marR="0" lvl="8"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9pPr>
          </a:lstStyle>
          <a:p>
            <a:endParaRPr/>
          </a:p>
        </p:txBody>
      </p:sp>
      <p:sp>
        <p:nvSpPr>
          <p:cNvPr id="12" name="Google Shape;12;p1"/>
          <p:cNvSpPr txBox="1">
            <a:spLocks noGrp="1"/>
          </p:cNvSpPr>
          <p:nvPr>
            <p:ph type="sldNum" idx="12"/>
          </p:nvPr>
        </p:nvSpPr>
        <p:spPr>
          <a:xfrm>
            <a:off x="8117984" y="41806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9pPr>
          </a:lstStyle>
          <a:p>
            <a:pPr marL="0" lvl="0" indent="0" algn="r" rtl="0">
              <a:spcBef>
                <a:spcPts val="0"/>
              </a:spcBef>
              <a:spcAft>
                <a:spcPts val="0"/>
              </a:spcAft>
              <a:buNone/>
            </a:pPr>
            <a:fld id="{00000000-1234-1234-1234-123412341234}" type="slidenum">
              <a:rPr lang="es-ES"/>
              <a:t>‹Nº›</a:t>
            </a:fld>
            <a:endParaRPr/>
          </a:p>
        </p:txBody>
      </p:sp>
      <p:sp>
        <p:nvSpPr>
          <p:cNvPr id="2" name="MSIPCMContentMarking" descr="{&quot;HashCode&quot;:1231056682,&quot;Placement&quot;:&quot;Footer&quot;,&quot;Top&quot;:381.651581,&quot;Left&quot;:317.819916,&quot;SlideWidth&quot;:720,&quot;SlideHeight&quot;:405}"/>
          <p:cNvSpPr txBox="1"/>
          <p:nvPr userDrawn="1"/>
        </p:nvSpPr>
        <p:spPr>
          <a:xfrm>
            <a:off x="4036313" y="4846975"/>
            <a:ext cx="1071374" cy="296525"/>
          </a:xfrm>
          <a:prstGeom prst="rect">
            <a:avLst/>
          </a:prstGeom>
          <a:noFill/>
        </p:spPr>
        <p:txBody>
          <a:bodyPr vert="horz" wrap="square" lIns="0" tIns="0" rIns="0" bIns="0" rtlCol="0" anchor="ctr" anchorCtr="1">
            <a:spAutoFit/>
          </a:bodyPr>
          <a:lstStyle/>
          <a:p>
            <a:pPr algn="ctr">
              <a:spcBef>
                <a:spcPts val="0"/>
              </a:spcBef>
              <a:spcAft>
                <a:spcPts val="0"/>
              </a:spcAft>
            </a:pPr>
            <a:r>
              <a:rPr lang="es-ES" sz="1200">
                <a:solidFill>
                  <a:srgbClr val="008000"/>
                </a:solidFill>
                <a:latin typeface="Calibri" panose="020F0502020204030204" pitchFamily="34" charset="0"/>
              </a:rPr>
              <a:t>Internal Use</a:t>
            </a: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90" r:id="rId4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hyperlink" Target="https://www.youtube.com/watch?v=8ea6N2NS-38" TargetMode="Externa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21;p42">
            <a:extLst>
              <a:ext uri="{FF2B5EF4-FFF2-40B4-BE49-F238E27FC236}">
                <a16:creationId xmlns:a16="http://schemas.microsoft.com/office/drawing/2014/main" id="{6F9C5433-C8A5-49AC-91DC-F691241B3046}"/>
              </a:ext>
            </a:extLst>
          </p:cNvPr>
          <p:cNvSpPr txBox="1"/>
          <p:nvPr/>
        </p:nvSpPr>
        <p:spPr>
          <a:xfrm>
            <a:off x="1539267" y="2238527"/>
            <a:ext cx="6936827" cy="769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6000" b="1" dirty="0">
                <a:solidFill>
                  <a:schemeClr val="accent2">
                    <a:lumMod val="75000"/>
                  </a:schemeClr>
                </a:solidFill>
                <a:latin typeface="Josefin Sans SemiBold" pitchFamily="2" charset="0"/>
                <a:sym typeface="Lato Light"/>
              </a:rPr>
              <a:t>Cambio climático</a:t>
            </a:r>
            <a:endParaRPr sz="6000" b="1" i="0" u="none" strike="noStrike" cap="none" dirty="0">
              <a:solidFill>
                <a:schemeClr val="accent2">
                  <a:lumMod val="75000"/>
                </a:schemeClr>
              </a:solidFill>
              <a:latin typeface="Josefin Sans SemiBold" pitchFamily="2" charset="0"/>
              <a:sym typeface="Arial"/>
            </a:endParaRPr>
          </a:p>
        </p:txBody>
      </p:sp>
    </p:spTree>
    <p:extLst>
      <p:ext uri="{BB962C8B-B14F-4D97-AF65-F5344CB8AC3E}">
        <p14:creationId xmlns:p14="http://schemas.microsoft.com/office/powerpoint/2010/main" val="3028781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6" name="Google Shape;706;p52"/>
          <p:cNvSpPr txBox="1"/>
          <p:nvPr/>
        </p:nvSpPr>
        <p:spPr>
          <a:xfrm>
            <a:off x="1923803" y="3491345"/>
            <a:ext cx="18473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07" name="Google Shape;707;p52"/>
          <p:cNvSpPr txBox="1"/>
          <p:nvPr/>
        </p:nvSpPr>
        <p:spPr>
          <a:xfrm>
            <a:off x="4795274" y="493321"/>
            <a:ext cx="3914067" cy="4508927"/>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None/>
            </a:pPr>
            <a:r>
              <a:rPr lang="es-ES" sz="2200" b="0" i="0" u="none" strike="noStrike" cap="none" dirty="0">
                <a:latin typeface="Lato" panose="020F0502020204030203" pitchFamily="34" charset="0"/>
                <a:ea typeface="Lato Light"/>
                <a:cs typeface="Lato Light"/>
                <a:sym typeface="Lato Light"/>
              </a:rPr>
              <a:t>Se proyecta que el </a:t>
            </a:r>
            <a:r>
              <a:rPr lang="es-ES" sz="2200" b="1" i="0" u="none" strike="noStrike" cap="none" dirty="0">
                <a:latin typeface="Lato" panose="020F0502020204030203" pitchFamily="34" charset="0"/>
                <a:ea typeface="Lato Light"/>
                <a:cs typeface="Lato Light"/>
                <a:sym typeface="Lato Light"/>
              </a:rPr>
              <a:t>cambio climático</a:t>
            </a:r>
            <a:r>
              <a:rPr lang="es-ES" sz="2200" b="0" i="0" u="none" strike="noStrike" cap="none" dirty="0">
                <a:latin typeface="Lato" panose="020F0502020204030203" pitchFamily="34" charset="0"/>
                <a:ea typeface="Lato Light"/>
                <a:cs typeface="Lato Light"/>
                <a:sym typeface="Lato Light"/>
              </a:rPr>
              <a:t> continúe a lo largo de este siglo y posteriormente también. La magnitud del cambio climático más allá de las décadas siguientes, dependerá fundamentalmente de la cantidad de gases que atrapan calor que se emitan a escala global y de lo sensible que sea el clima de la Tierra a dichas emisiones.</a:t>
            </a:r>
            <a:endParaRPr sz="2200" dirty="0">
              <a:latin typeface="Lato" panose="020F0502020204030203" pitchFamily="34" charset="0"/>
            </a:endParaRPr>
          </a:p>
          <a:p>
            <a:pPr marL="0" marR="0" lvl="0" indent="0" algn="just" rtl="0">
              <a:lnSpc>
                <a:spcPct val="100000"/>
              </a:lnSpc>
              <a:spcBef>
                <a:spcPts val="0"/>
              </a:spcBef>
              <a:spcAft>
                <a:spcPts val="0"/>
              </a:spcAft>
              <a:buNone/>
            </a:pPr>
            <a:endParaRPr sz="2100" b="0" i="0" u="none" strike="noStrike" cap="none" dirty="0">
              <a:solidFill>
                <a:srgbClr val="9D9EA1"/>
              </a:solidFill>
              <a:latin typeface="Lato Light"/>
              <a:ea typeface="Lato Light"/>
              <a:cs typeface="Lato Light"/>
              <a:sym typeface="Lato Light"/>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pic>
        <p:nvPicPr>
          <p:cNvPr id="708" name="Google Shape;708;p52"/>
          <p:cNvPicPr preferRelativeResize="0"/>
          <p:nvPr/>
        </p:nvPicPr>
        <p:blipFill rotWithShape="1">
          <a:blip r:embed="rId3">
            <a:alphaModFix/>
          </a:blip>
          <a:srcRect/>
          <a:stretch/>
        </p:blipFill>
        <p:spPr>
          <a:xfrm>
            <a:off x="-4796827" y="0"/>
            <a:ext cx="9144000" cy="5143500"/>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sp>
        <p:nvSpPr>
          <p:cNvPr id="714" name="Google Shape;714;p53"/>
          <p:cNvSpPr txBox="1"/>
          <p:nvPr/>
        </p:nvSpPr>
        <p:spPr>
          <a:xfrm>
            <a:off x="1169232" y="1091284"/>
            <a:ext cx="7261924" cy="33855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2000" b="0" i="0" u="none" strike="noStrike" cap="none" dirty="0">
                <a:solidFill>
                  <a:srgbClr val="000000"/>
                </a:solidFill>
                <a:latin typeface="Lato" panose="020F0502020204030203" pitchFamily="34" charset="0"/>
                <a:ea typeface="Lato Light"/>
                <a:cs typeface="Lato Light"/>
                <a:sym typeface="Lato Light"/>
              </a:rPr>
              <a:t>Aumento de la magnitud de crecidas fluviales.</a:t>
            </a:r>
            <a:endParaRPr dirty="0">
              <a:latin typeface="Lato" panose="020F0502020204030203" pitchFamily="34" charset="0"/>
            </a:endParaRPr>
          </a:p>
          <a:p>
            <a:pPr marL="0" marR="0" lvl="0" indent="0" algn="l" rtl="0">
              <a:lnSpc>
                <a:spcPct val="100000"/>
              </a:lnSpc>
              <a:spcBef>
                <a:spcPts val="0"/>
              </a:spcBef>
              <a:spcAft>
                <a:spcPts val="0"/>
              </a:spcAft>
              <a:buNone/>
            </a:pPr>
            <a:endParaRPr sz="2000" b="0" i="0" u="none" strike="noStrike" cap="none" dirty="0">
              <a:solidFill>
                <a:srgbClr val="000000"/>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None/>
            </a:pPr>
            <a:r>
              <a:rPr lang="es-ES" sz="2000" b="0" i="0" u="none" strike="noStrike" cap="none" dirty="0">
                <a:solidFill>
                  <a:srgbClr val="000000"/>
                </a:solidFill>
                <a:latin typeface="Lato" panose="020F0502020204030203" pitchFamily="34" charset="0"/>
                <a:ea typeface="Lato Light"/>
                <a:cs typeface="Lato Light"/>
                <a:sym typeface="Lato Light"/>
              </a:rPr>
              <a:t>Aumento de los deslizamientos </a:t>
            </a:r>
            <a:r>
              <a:rPr lang="es-ES" sz="2000" dirty="0">
                <a:latin typeface="Lato" panose="020F0502020204030203" pitchFamily="34" charset="0"/>
                <a:ea typeface="Lato Light"/>
                <a:cs typeface="Lato Light"/>
                <a:sym typeface="Lato Light"/>
              </a:rPr>
              <a:t>en montañas y laderas</a:t>
            </a:r>
            <a:r>
              <a:rPr lang="es-ES" sz="2000" b="0" i="0" u="none" strike="noStrike" cap="none" dirty="0">
                <a:solidFill>
                  <a:srgbClr val="000000"/>
                </a:solidFill>
                <a:latin typeface="Lato" panose="020F0502020204030203" pitchFamily="34" charset="0"/>
                <a:ea typeface="Lato Light"/>
                <a:cs typeface="Lato Light"/>
                <a:sym typeface="Lato Light"/>
              </a:rPr>
              <a:t>.</a:t>
            </a:r>
            <a:endParaRPr dirty="0">
              <a:latin typeface="Lato" panose="020F0502020204030203" pitchFamily="34" charset="0"/>
            </a:endParaRPr>
          </a:p>
          <a:p>
            <a:pPr marL="0" marR="0" lvl="0" indent="0" algn="l" rtl="0">
              <a:lnSpc>
                <a:spcPct val="100000"/>
              </a:lnSpc>
              <a:spcBef>
                <a:spcPts val="0"/>
              </a:spcBef>
              <a:spcAft>
                <a:spcPts val="0"/>
              </a:spcAft>
              <a:buNone/>
            </a:pPr>
            <a:endParaRPr sz="2000" b="0" i="0" u="none" strike="noStrike" cap="none" dirty="0">
              <a:solidFill>
                <a:srgbClr val="000000"/>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None/>
            </a:pPr>
            <a:r>
              <a:rPr lang="es-ES" sz="2000" b="0" i="0" u="none" strike="noStrike" cap="none" dirty="0">
                <a:solidFill>
                  <a:srgbClr val="000000"/>
                </a:solidFill>
                <a:latin typeface="Lato" panose="020F0502020204030203" pitchFamily="34" charset="0"/>
                <a:ea typeface="Lato Light"/>
                <a:cs typeface="Lato Light"/>
                <a:sym typeface="Lato Light"/>
              </a:rPr>
              <a:t>Aumento de la intensidad, frecuencia y magnitud de los incendios.</a:t>
            </a:r>
            <a:endParaRPr dirty="0">
              <a:latin typeface="Lato" panose="020F0502020204030203" pitchFamily="34" charset="0"/>
            </a:endParaRPr>
          </a:p>
          <a:p>
            <a:pPr marL="0" marR="0" lvl="0" indent="0" algn="l" rtl="0">
              <a:lnSpc>
                <a:spcPct val="100000"/>
              </a:lnSpc>
              <a:spcBef>
                <a:spcPts val="0"/>
              </a:spcBef>
              <a:spcAft>
                <a:spcPts val="0"/>
              </a:spcAft>
              <a:buNone/>
            </a:pPr>
            <a:endParaRPr sz="2000" b="0" i="0" u="none" strike="noStrike" cap="none" dirty="0">
              <a:solidFill>
                <a:srgbClr val="000000"/>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None/>
            </a:pPr>
            <a:r>
              <a:rPr lang="es-ES" sz="2000" b="0" i="0" u="none" strike="noStrike" cap="none" dirty="0">
                <a:solidFill>
                  <a:srgbClr val="000000"/>
                </a:solidFill>
                <a:latin typeface="Lato" panose="020F0502020204030203" pitchFamily="34" charset="0"/>
                <a:ea typeface="Lato Light"/>
                <a:cs typeface="Lato Light"/>
                <a:sym typeface="Lato Light"/>
              </a:rPr>
              <a:t>Aumento de la frecuencia e intensidad de las olas de calor. </a:t>
            </a:r>
            <a:endParaRPr dirty="0">
              <a:latin typeface="Lato" panose="020F0502020204030203" pitchFamily="34" charset="0"/>
            </a:endParaRPr>
          </a:p>
          <a:p>
            <a:pPr marL="0" marR="0" lvl="0" indent="0" algn="l" rtl="0">
              <a:lnSpc>
                <a:spcPct val="100000"/>
              </a:lnSpc>
              <a:spcBef>
                <a:spcPts val="0"/>
              </a:spcBef>
              <a:spcAft>
                <a:spcPts val="0"/>
              </a:spcAft>
              <a:buNone/>
            </a:pPr>
            <a:endParaRPr sz="2000" b="0" i="0" u="none" strike="noStrike" cap="none" dirty="0">
              <a:solidFill>
                <a:srgbClr val="000000"/>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None/>
            </a:pPr>
            <a:r>
              <a:rPr lang="es-ES" sz="2000" b="0" i="0" u="none" strike="noStrike" cap="none" dirty="0">
                <a:solidFill>
                  <a:srgbClr val="000000"/>
                </a:solidFill>
                <a:latin typeface="Lato" panose="020F0502020204030203" pitchFamily="34" charset="0"/>
                <a:ea typeface="Lato Light"/>
                <a:cs typeface="Lato Light"/>
                <a:sym typeface="Lato Light"/>
              </a:rPr>
              <a:t>Extensión de las zonas áridas o desérticas por las sequias.</a:t>
            </a:r>
            <a:endParaRPr dirty="0">
              <a:latin typeface="Lato" panose="020F0502020204030203" pitchFamily="34" charset="0"/>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
        <p:nvSpPr>
          <p:cNvPr id="715" name="Google Shape;715;p53"/>
          <p:cNvSpPr txBox="1"/>
          <p:nvPr/>
        </p:nvSpPr>
        <p:spPr>
          <a:xfrm>
            <a:off x="1169232" y="448758"/>
            <a:ext cx="5998483" cy="7195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2800" b="1" i="0" u="none" strike="noStrike" cap="none" dirty="0">
                <a:solidFill>
                  <a:srgbClr val="203C53"/>
                </a:solidFill>
                <a:latin typeface="Lato Black" panose="020F0A02020204030203" pitchFamily="34" charset="0"/>
                <a:ea typeface="Lato Light"/>
                <a:cs typeface="Lato Light"/>
                <a:sym typeface="Lato Light"/>
              </a:rPr>
              <a:t>RIESGOS NATURALES</a:t>
            </a:r>
            <a:endParaRPr b="1" dirty="0">
              <a:latin typeface="Lato Black" panose="020F0A02020204030203" pitchFamily="34" charset="0"/>
            </a:endParaRP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pic>
        <p:nvPicPr>
          <p:cNvPr id="721" name="Google Shape;721;p54"/>
          <p:cNvPicPr preferRelativeResize="0"/>
          <p:nvPr/>
        </p:nvPicPr>
        <p:blipFill rotWithShape="1">
          <a:blip r:embed="rId3">
            <a:alphaModFix/>
          </a:blip>
          <a:srcRect/>
          <a:stretch/>
        </p:blipFill>
        <p:spPr>
          <a:xfrm>
            <a:off x="-139700" y="-1341986"/>
            <a:ext cx="3912433" cy="6485486"/>
          </a:xfrm>
          <a:prstGeom prst="rect">
            <a:avLst/>
          </a:prstGeom>
          <a:noFill/>
          <a:ln>
            <a:noFill/>
          </a:ln>
        </p:spPr>
      </p:pic>
      <p:sp>
        <p:nvSpPr>
          <p:cNvPr id="722" name="Google Shape;722;p54"/>
          <p:cNvSpPr txBox="1"/>
          <p:nvPr/>
        </p:nvSpPr>
        <p:spPr>
          <a:xfrm>
            <a:off x="4138759" y="192520"/>
            <a:ext cx="4548040" cy="58477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s-ES" sz="2400" b="1" i="0" u="none" strike="noStrike" cap="none" dirty="0">
                <a:solidFill>
                  <a:schemeClr val="accent5">
                    <a:lumMod val="50000"/>
                  </a:schemeClr>
                </a:solidFill>
                <a:latin typeface="Lato" panose="020F0502020204030203" pitchFamily="34" charset="0"/>
                <a:ea typeface="Lato Light"/>
                <a:cs typeface="Lato Light"/>
                <a:sym typeface="Lato Light"/>
              </a:rPr>
              <a:t>¿CUÁLES PUEDEN SER LAS SOLUCIONES?</a:t>
            </a:r>
            <a:endParaRPr sz="1800" dirty="0">
              <a:solidFill>
                <a:schemeClr val="accent5">
                  <a:lumMod val="50000"/>
                </a:schemeClr>
              </a:solidFill>
              <a:latin typeface="Lato" panose="020F0502020204030203" pitchFamily="34" charset="0"/>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
        <p:nvSpPr>
          <p:cNvPr id="723" name="Google Shape;723;p54"/>
          <p:cNvSpPr txBox="1"/>
          <p:nvPr/>
        </p:nvSpPr>
        <p:spPr>
          <a:xfrm>
            <a:off x="4138759" y="1140589"/>
            <a:ext cx="4769459" cy="286232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2000" b="0" i="0" u="none" strike="noStrike" cap="none" dirty="0">
                <a:solidFill>
                  <a:srgbClr val="000000"/>
                </a:solidFill>
                <a:latin typeface="Lato" panose="020F0502020204030203" pitchFamily="34" charset="0"/>
                <a:ea typeface="Lato Light"/>
                <a:cs typeface="Lato Light"/>
                <a:sym typeface="Lato Light"/>
              </a:rPr>
              <a:t>El </a:t>
            </a:r>
            <a:r>
              <a:rPr lang="es-ES" sz="2000" b="1" i="0" u="none" strike="noStrike" cap="none" dirty="0">
                <a:solidFill>
                  <a:srgbClr val="000000"/>
                </a:solidFill>
                <a:latin typeface="Lato" panose="020F0502020204030203" pitchFamily="34" charset="0"/>
                <a:ea typeface="Lato Light"/>
                <a:cs typeface="Lato Light"/>
                <a:sym typeface="Lato Light"/>
              </a:rPr>
              <a:t>Acuerdo de París </a:t>
            </a:r>
            <a:r>
              <a:rPr lang="es-ES" sz="2000" b="0" i="0" u="none" strike="noStrike" cap="none" dirty="0">
                <a:solidFill>
                  <a:srgbClr val="000000"/>
                </a:solidFill>
                <a:latin typeface="Lato" panose="020F0502020204030203" pitchFamily="34" charset="0"/>
                <a:ea typeface="Lato Light"/>
                <a:cs typeface="Lato Light"/>
                <a:sym typeface="Lato Light"/>
              </a:rPr>
              <a:t>es un acuerdo dentro del marco de la Convención Marco de Naciones Unidas sobre el Cambio Climático que establece medidas para la reducción de las emisiones de Gases de Efecto Invernadero (GEI) a través de:</a:t>
            </a:r>
            <a:endParaRPr sz="2000" dirty="0">
              <a:latin typeface="Lato" panose="020F0502020204030203" pitchFamily="34" charset="0"/>
            </a:endParaRPr>
          </a:p>
          <a:p>
            <a:pPr marL="0" marR="0" lvl="0" indent="0" algn="l" rtl="0">
              <a:lnSpc>
                <a:spcPct val="100000"/>
              </a:lnSpc>
              <a:spcBef>
                <a:spcPts val="0"/>
              </a:spcBef>
              <a:spcAft>
                <a:spcPts val="0"/>
              </a:spcAft>
              <a:buNone/>
            </a:pPr>
            <a:endParaRPr sz="1100" b="0" i="0" u="none" strike="noStrike" cap="none" dirty="0">
              <a:solidFill>
                <a:srgbClr val="000000"/>
              </a:solidFill>
              <a:latin typeface="Lato" panose="020F0502020204030203" pitchFamily="34" charset="0"/>
              <a:ea typeface="Lato Light"/>
              <a:cs typeface="Lato Light"/>
              <a:sym typeface="Lato Light"/>
            </a:endParaRPr>
          </a:p>
          <a:p>
            <a:pPr marL="285750" marR="0" lvl="0" indent="-285750" algn="l" rtl="0">
              <a:lnSpc>
                <a:spcPct val="100000"/>
              </a:lnSpc>
              <a:spcBef>
                <a:spcPts val="0"/>
              </a:spcBef>
              <a:spcAft>
                <a:spcPts val="0"/>
              </a:spcAft>
              <a:buClr>
                <a:srgbClr val="000000"/>
              </a:buClr>
              <a:buSzPts val="1800"/>
              <a:buFont typeface="Arial"/>
              <a:buChar char="-"/>
            </a:pPr>
            <a:r>
              <a:rPr lang="es-ES" sz="2000" b="0" i="0" u="none" strike="noStrike" cap="none" dirty="0">
                <a:solidFill>
                  <a:srgbClr val="000000"/>
                </a:solidFill>
                <a:latin typeface="Lato" panose="020F0502020204030203" pitchFamily="34" charset="0"/>
                <a:ea typeface="Lato Light"/>
                <a:cs typeface="Lato Light"/>
                <a:sym typeface="Lato Light"/>
              </a:rPr>
              <a:t>Mitigación</a:t>
            </a:r>
            <a:endParaRPr sz="2000" dirty="0">
              <a:latin typeface="Lato" panose="020F0502020204030203" pitchFamily="34" charset="0"/>
            </a:endParaRPr>
          </a:p>
          <a:p>
            <a:pPr marL="285750" marR="0" lvl="0" indent="-285750" algn="l" rtl="0">
              <a:lnSpc>
                <a:spcPct val="100000"/>
              </a:lnSpc>
              <a:spcBef>
                <a:spcPts val="0"/>
              </a:spcBef>
              <a:spcAft>
                <a:spcPts val="0"/>
              </a:spcAft>
              <a:buClr>
                <a:srgbClr val="000000"/>
              </a:buClr>
              <a:buSzPts val="1800"/>
              <a:buFont typeface="Arial"/>
              <a:buChar char="-"/>
            </a:pPr>
            <a:r>
              <a:rPr lang="es-ES" sz="2000" b="0" i="0" u="none" strike="noStrike" cap="none" dirty="0">
                <a:solidFill>
                  <a:srgbClr val="000000"/>
                </a:solidFill>
                <a:latin typeface="Lato" panose="020F0502020204030203" pitchFamily="34" charset="0"/>
                <a:ea typeface="Lato Light"/>
                <a:cs typeface="Lato Light"/>
                <a:sym typeface="Lato Light"/>
              </a:rPr>
              <a:t>Adaptación </a:t>
            </a:r>
            <a:endParaRPr sz="2000" dirty="0">
              <a:latin typeface="Lato" panose="020F0502020204030203" pitchFamily="34" charset="0"/>
            </a:endParaRPr>
          </a:p>
          <a:p>
            <a:pPr marL="285750" marR="0" lvl="0" indent="-285750" algn="l" rtl="0">
              <a:lnSpc>
                <a:spcPct val="100000"/>
              </a:lnSpc>
              <a:spcBef>
                <a:spcPts val="0"/>
              </a:spcBef>
              <a:spcAft>
                <a:spcPts val="0"/>
              </a:spcAft>
              <a:buClr>
                <a:srgbClr val="000000"/>
              </a:buClr>
              <a:buSzPts val="1800"/>
              <a:buFont typeface="Arial"/>
              <a:buChar char="-"/>
            </a:pPr>
            <a:r>
              <a:rPr lang="es-ES" sz="2000" b="0" i="0" u="none" strike="noStrike" cap="none" dirty="0">
                <a:solidFill>
                  <a:srgbClr val="000000"/>
                </a:solidFill>
                <a:latin typeface="Lato" panose="020F0502020204030203" pitchFamily="34" charset="0"/>
                <a:ea typeface="Lato Light"/>
                <a:cs typeface="Lato Light"/>
                <a:sym typeface="Lato Light"/>
              </a:rPr>
              <a:t>Resiliencia</a:t>
            </a:r>
            <a:endParaRPr sz="2000" b="0" i="0" u="none" strike="noStrike" cap="none" dirty="0">
              <a:solidFill>
                <a:srgbClr val="000000"/>
              </a:solidFill>
              <a:latin typeface="Lato" panose="020F0502020204030203" pitchFamily="34" charset="0"/>
              <a:sym typeface="Arial"/>
            </a:endParaRPr>
          </a:p>
        </p:txBody>
      </p:sp>
      <p:sp>
        <p:nvSpPr>
          <p:cNvPr id="724" name="Google Shape;724;p54"/>
          <p:cNvSpPr txBox="1"/>
          <p:nvPr/>
        </p:nvSpPr>
        <p:spPr>
          <a:xfrm>
            <a:off x="6412779" y="4144724"/>
            <a:ext cx="3120397"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1800" b="1" i="1" u="none" strike="noStrike" cap="none" dirty="0">
                <a:solidFill>
                  <a:srgbClr val="203C53"/>
                </a:solidFill>
                <a:latin typeface="Lato Light"/>
                <a:ea typeface="Lato Light"/>
                <a:cs typeface="Lato Light"/>
                <a:sym typeface="Lato Light"/>
              </a:rPr>
              <a:t>Firmado por 184 países</a:t>
            </a:r>
            <a:endParaRPr i="1" dirty="0"/>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8F5DB"/>
        </a:solidFill>
        <a:effectLst/>
      </p:bgPr>
    </p:bg>
    <p:spTree>
      <p:nvGrpSpPr>
        <p:cNvPr id="1" name="Shape 729"/>
        <p:cNvGrpSpPr/>
        <p:nvPr/>
      </p:nvGrpSpPr>
      <p:grpSpPr>
        <a:xfrm>
          <a:off x="0" y="0"/>
          <a:ext cx="0" cy="0"/>
          <a:chOff x="0" y="0"/>
          <a:chExt cx="0" cy="0"/>
        </a:xfrm>
      </p:grpSpPr>
      <p:sp>
        <p:nvSpPr>
          <p:cNvPr id="730" name="Google Shape;730;p55"/>
          <p:cNvSpPr txBox="1"/>
          <p:nvPr/>
        </p:nvSpPr>
        <p:spPr>
          <a:xfrm>
            <a:off x="1635417" y="429224"/>
            <a:ext cx="7370797" cy="3662541"/>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None/>
            </a:pPr>
            <a:r>
              <a:rPr lang="es-ES" sz="2800" b="1" i="0" u="none" strike="noStrike" cap="none" dirty="0">
                <a:solidFill>
                  <a:srgbClr val="203C53"/>
                </a:solidFill>
                <a:latin typeface="Lato" panose="020F0502020204030203" pitchFamily="34" charset="0"/>
                <a:ea typeface="Lato Light"/>
                <a:cs typeface="Lato Light"/>
                <a:sym typeface="Lato Light"/>
              </a:rPr>
              <a:t>¿Y QUÉ PODEMOS HACER NOSOTROS?</a:t>
            </a:r>
            <a:endParaRPr sz="1800" dirty="0">
              <a:latin typeface="Lato" panose="020F0502020204030203" pitchFamily="34" charset="0"/>
            </a:endParaRPr>
          </a:p>
          <a:p>
            <a:pPr marL="0" marR="0" lvl="0" indent="0" algn="just" rtl="0">
              <a:lnSpc>
                <a:spcPct val="100000"/>
              </a:lnSpc>
              <a:spcBef>
                <a:spcPts val="0"/>
              </a:spcBef>
              <a:spcAft>
                <a:spcPts val="0"/>
              </a:spcAft>
              <a:buNone/>
            </a:pPr>
            <a:endParaRPr sz="2000" b="0" i="0" u="none" strike="noStrike" cap="none" dirty="0">
              <a:solidFill>
                <a:srgbClr val="000000"/>
              </a:solidFill>
              <a:latin typeface="Lato Light"/>
              <a:ea typeface="Lato Light"/>
              <a:cs typeface="Lato Light"/>
              <a:sym typeface="Lato Light"/>
            </a:endParaRPr>
          </a:p>
          <a:p>
            <a:pPr marL="0" marR="0" lvl="0" indent="0" algn="just" rtl="0">
              <a:lnSpc>
                <a:spcPct val="100000"/>
              </a:lnSpc>
              <a:spcBef>
                <a:spcPts val="0"/>
              </a:spcBef>
              <a:spcAft>
                <a:spcPts val="0"/>
              </a:spcAft>
              <a:buNone/>
            </a:pPr>
            <a:r>
              <a:rPr lang="es-ES" sz="2000" b="1" i="0" u="none" strike="noStrike" cap="none" dirty="0">
                <a:solidFill>
                  <a:srgbClr val="000000"/>
                </a:solidFill>
                <a:latin typeface="Lato" panose="020F0502020204030203" pitchFamily="34" charset="0"/>
                <a:ea typeface="Lato Light"/>
                <a:cs typeface="Lato Light"/>
                <a:sym typeface="Lato Light"/>
              </a:rPr>
              <a:t>Tú puedes hacer acciones concretas que pueden combatir </a:t>
            </a:r>
            <a:endParaRPr dirty="0">
              <a:latin typeface="Lato" panose="020F0502020204030203" pitchFamily="34" charset="0"/>
            </a:endParaRPr>
          </a:p>
          <a:p>
            <a:pPr marL="0" marR="0" lvl="0" indent="0" algn="just" rtl="0">
              <a:lnSpc>
                <a:spcPct val="100000"/>
              </a:lnSpc>
              <a:spcBef>
                <a:spcPts val="0"/>
              </a:spcBef>
              <a:spcAft>
                <a:spcPts val="0"/>
              </a:spcAft>
              <a:buNone/>
            </a:pPr>
            <a:r>
              <a:rPr lang="es-ES" sz="2000" b="1" i="0" u="none" strike="noStrike" cap="none" dirty="0">
                <a:solidFill>
                  <a:srgbClr val="000000"/>
                </a:solidFill>
                <a:latin typeface="Lato" panose="020F0502020204030203" pitchFamily="34" charset="0"/>
                <a:ea typeface="Lato Light"/>
                <a:cs typeface="Lato Light"/>
                <a:sym typeface="Lato Light"/>
              </a:rPr>
              <a:t>el cambio climático:</a:t>
            </a:r>
            <a:endParaRPr dirty="0">
              <a:latin typeface="Lato" panose="020F0502020204030203" pitchFamily="34" charset="0"/>
            </a:endParaRPr>
          </a:p>
          <a:p>
            <a:pPr marL="0" marR="0" lvl="0" indent="0" algn="just" rtl="0">
              <a:lnSpc>
                <a:spcPct val="100000"/>
              </a:lnSpc>
              <a:spcBef>
                <a:spcPts val="0"/>
              </a:spcBef>
              <a:spcAft>
                <a:spcPts val="0"/>
              </a:spcAft>
              <a:buNone/>
            </a:pPr>
            <a:endParaRPr sz="2000" b="1" i="0" u="none" strike="noStrike" cap="none" dirty="0">
              <a:solidFill>
                <a:srgbClr val="000000"/>
              </a:solidFill>
              <a:latin typeface="Lato" panose="020F0502020204030203" pitchFamily="34" charset="0"/>
              <a:ea typeface="Lato Light"/>
              <a:cs typeface="Lato Light"/>
              <a:sym typeface="Lato Light"/>
            </a:endParaRPr>
          </a:p>
          <a:p>
            <a:pPr marL="285750" marR="0" lvl="0" indent="-285750" algn="l" rtl="0">
              <a:lnSpc>
                <a:spcPct val="100000"/>
              </a:lnSpc>
              <a:spcBef>
                <a:spcPts val="0"/>
              </a:spcBef>
              <a:spcAft>
                <a:spcPts val="0"/>
              </a:spcAft>
              <a:buClr>
                <a:srgbClr val="000000"/>
              </a:buClr>
              <a:buSzPts val="2000"/>
              <a:buFont typeface="Arial"/>
              <a:buChar char="•"/>
            </a:pPr>
            <a:r>
              <a:rPr lang="es-ES" sz="2000" b="0" i="0" u="none" strike="noStrike" cap="none" dirty="0">
                <a:solidFill>
                  <a:srgbClr val="000000"/>
                </a:solidFill>
                <a:latin typeface="Lato" panose="020F0502020204030203" pitchFamily="34" charset="0"/>
                <a:ea typeface="Lato Light"/>
                <a:cs typeface="Lato Light"/>
                <a:sym typeface="Lato Light"/>
              </a:rPr>
              <a:t>Ponte un jersey en casa y baja la calefacción. </a:t>
            </a:r>
            <a:endParaRPr dirty="0">
              <a:latin typeface="Lato" panose="020F0502020204030203" pitchFamily="34" charset="0"/>
            </a:endParaRPr>
          </a:p>
          <a:p>
            <a:pPr marL="285750" marR="0" lvl="0" indent="-285750" algn="l" rtl="0">
              <a:lnSpc>
                <a:spcPct val="100000"/>
              </a:lnSpc>
              <a:spcBef>
                <a:spcPts val="0"/>
              </a:spcBef>
              <a:spcAft>
                <a:spcPts val="0"/>
              </a:spcAft>
              <a:buClr>
                <a:srgbClr val="000000"/>
              </a:buClr>
              <a:buSzPts val="2000"/>
              <a:buFont typeface="Arial"/>
              <a:buChar char="•"/>
            </a:pPr>
            <a:r>
              <a:rPr lang="es-ES" sz="2000" b="0" i="0" u="none" strike="noStrike" cap="none" dirty="0">
                <a:solidFill>
                  <a:srgbClr val="000000"/>
                </a:solidFill>
                <a:latin typeface="Lato" panose="020F0502020204030203" pitchFamily="34" charset="0"/>
                <a:ea typeface="Lato Light"/>
                <a:cs typeface="Lato Light"/>
                <a:sym typeface="Lato Light"/>
              </a:rPr>
              <a:t>No malgastes el agua, recoge el agua de lluvia para regar. </a:t>
            </a:r>
            <a:endParaRPr dirty="0">
              <a:latin typeface="Lato" panose="020F0502020204030203" pitchFamily="34" charset="0"/>
            </a:endParaRPr>
          </a:p>
          <a:p>
            <a:pPr marL="285750" marR="0" lvl="0" indent="-285750" algn="l" rtl="0">
              <a:lnSpc>
                <a:spcPct val="100000"/>
              </a:lnSpc>
              <a:spcBef>
                <a:spcPts val="0"/>
              </a:spcBef>
              <a:spcAft>
                <a:spcPts val="0"/>
              </a:spcAft>
              <a:buClr>
                <a:srgbClr val="000000"/>
              </a:buClr>
              <a:buSzPts val="2000"/>
              <a:buFont typeface="Arial"/>
              <a:buChar char="•"/>
            </a:pPr>
            <a:r>
              <a:rPr lang="es-ES" sz="2000" b="0" i="0" u="none" strike="noStrike" cap="none" dirty="0">
                <a:solidFill>
                  <a:srgbClr val="000000"/>
                </a:solidFill>
                <a:latin typeface="Lato" panose="020F0502020204030203" pitchFamily="34" charset="0"/>
                <a:ea typeface="Lato Light"/>
                <a:cs typeface="Lato Light"/>
                <a:sym typeface="Lato Light"/>
              </a:rPr>
              <a:t>No uses pajitas de plástico de un solo uso.</a:t>
            </a:r>
            <a:endParaRPr dirty="0">
              <a:latin typeface="Lato" panose="020F0502020204030203" pitchFamily="34" charset="0"/>
            </a:endParaRPr>
          </a:p>
          <a:p>
            <a:pPr marL="285750" marR="0" lvl="0" indent="-285750" algn="l" rtl="0">
              <a:lnSpc>
                <a:spcPct val="100000"/>
              </a:lnSpc>
              <a:spcBef>
                <a:spcPts val="0"/>
              </a:spcBef>
              <a:spcAft>
                <a:spcPts val="0"/>
              </a:spcAft>
              <a:buClr>
                <a:srgbClr val="000000"/>
              </a:buClr>
              <a:buSzPts val="2000"/>
              <a:buFont typeface="Arial"/>
              <a:buChar char="•"/>
            </a:pPr>
            <a:r>
              <a:rPr lang="es-ES" sz="2000" b="0" i="0" u="none" strike="noStrike" cap="none" dirty="0">
                <a:solidFill>
                  <a:srgbClr val="000000"/>
                </a:solidFill>
                <a:latin typeface="Lato" panose="020F0502020204030203" pitchFamily="34" charset="0"/>
                <a:ea typeface="Lato Light"/>
                <a:cs typeface="Lato Light"/>
                <a:sym typeface="Lato Light"/>
              </a:rPr>
              <a:t>Camina o muévete en bici.</a:t>
            </a:r>
            <a:endParaRPr dirty="0">
              <a:latin typeface="Lato" panose="020F0502020204030203" pitchFamily="34" charset="0"/>
            </a:endParaRPr>
          </a:p>
          <a:p>
            <a:pPr marL="285750" marR="0" lvl="0" indent="-285750" algn="l" rtl="0">
              <a:lnSpc>
                <a:spcPct val="100000"/>
              </a:lnSpc>
              <a:spcBef>
                <a:spcPts val="0"/>
              </a:spcBef>
              <a:spcAft>
                <a:spcPts val="0"/>
              </a:spcAft>
              <a:buClr>
                <a:srgbClr val="000000"/>
              </a:buClr>
              <a:buSzPts val="2000"/>
              <a:buFont typeface="Arial"/>
              <a:buChar char="•"/>
            </a:pPr>
            <a:r>
              <a:rPr lang="es-ES" sz="2000" b="0" i="0" u="none" strike="noStrike" cap="none" dirty="0">
                <a:solidFill>
                  <a:srgbClr val="000000"/>
                </a:solidFill>
                <a:latin typeface="Lato" panose="020F0502020204030203" pitchFamily="34" charset="0"/>
                <a:ea typeface="Lato Light"/>
                <a:cs typeface="Lato Light"/>
                <a:sym typeface="Lato Light"/>
              </a:rPr>
              <a:t>Pide a tu familia, colegio, alcalde… que también actúe.</a:t>
            </a:r>
            <a:endParaRPr dirty="0">
              <a:latin typeface="Lato" panose="020F0502020204030203" pitchFamily="34" charset="0"/>
            </a:endParaRPr>
          </a:p>
          <a:p>
            <a:pPr marL="285750" marR="0" lvl="0" indent="-285750" algn="l" rtl="0">
              <a:lnSpc>
                <a:spcPct val="100000"/>
              </a:lnSpc>
              <a:spcBef>
                <a:spcPts val="0"/>
              </a:spcBef>
              <a:spcAft>
                <a:spcPts val="0"/>
              </a:spcAft>
              <a:buClr>
                <a:srgbClr val="000000"/>
              </a:buClr>
              <a:buSzPts val="2000"/>
              <a:buFont typeface="Arial"/>
              <a:buChar char="•"/>
            </a:pPr>
            <a:r>
              <a:rPr lang="es-ES" sz="2000" b="0" i="0" u="none" strike="noStrike" cap="none" dirty="0">
                <a:solidFill>
                  <a:srgbClr val="000000"/>
                </a:solidFill>
                <a:latin typeface="Lato" panose="020F0502020204030203" pitchFamily="34" charset="0"/>
                <a:ea typeface="Lato Light"/>
                <a:cs typeface="Lato Light"/>
                <a:sym typeface="Lato Light"/>
              </a:rPr>
              <a:t>…</a:t>
            </a:r>
            <a:endParaRPr dirty="0">
              <a:latin typeface="Lato" panose="020F0502020204030203" pitchFamily="34" charset="0"/>
            </a:endParaRPr>
          </a:p>
          <a:p>
            <a:pPr marL="0" marR="0" lvl="0" indent="0" algn="just" rtl="0">
              <a:lnSpc>
                <a:spcPct val="100000"/>
              </a:lnSpc>
              <a:spcBef>
                <a:spcPts val="0"/>
              </a:spcBef>
              <a:spcAft>
                <a:spcPts val="0"/>
              </a:spcAft>
              <a:buNone/>
            </a:pPr>
            <a:endParaRPr sz="2400" b="1" i="0" u="none" strike="noStrike" cap="none" dirty="0">
              <a:solidFill>
                <a:srgbClr val="203C53"/>
              </a:solidFill>
              <a:latin typeface="Lato Light"/>
              <a:ea typeface="Lato Light"/>
              <a:cs typeface="Lato Light"/>
              <a:sym typeface="Lato Light"/>
            </a:endParaRPr>
          </a:p>
          <a:p>
            <a:pPr marL="0" marR="0" lvl="0" indent="0" algn="just" rtl="0">
              <a:lnSpc>
                <a:spcPct val="100000"/>
              </a:lnSpc>
              <a:spcBef>
                <a:spcPts val="0"/>
              </a:spcBef>
              <a:spcAft>
                <a:spcPts val="0"/>
              </a:spcAft>
              <a:buNone/>
            </a:pPr>
            <a:r>
              <a:rPr lang="es-ES" sz="2400" b="1" i="0" u="none" strike="noStrike" cap="none" dirty="0">
                <a:solidFill>
                  <a:schemeClr val="accent5">
                    <a:lumMod val="50000"/>
                  </a:schemeClr>
                </a:solidFill>
                <a:latin typeface="Lato" panose="020F0502020204030203" pitchFamily="34" charset="0"/>
                <a:ea typeface="Lato Light"/>
                <a:cs typeface="Lato Light"/>
                <a:sym typeface="Lato Light"/>
              </a:rPr>
              <a:t>¿Qué otras ideas se te ocurren?</a:t>
            </a:r>
            <a:endParaRPr b="1" dirty="0">
              <a:solidFill>
                <a:schemeClr val="accent5">
                  <a:lumMod val="50000"/>
                </a:schemeClr>
              </a:solidFill>
              <a:latin typeface="Lato" panose="020F0502020204030203" pitchFamily="34" charset="0"/>
            </a:endParaRPr>
          </a:p>
          <a:p>
            <a:pPr marL="0" marR="0" lvl="0" indent="0" algn="just" rtl="0">
              <a:lnSpc>
                <a:spcPct val="100000"/>
              </a:lnSpc>
              <a:spcBef>
                <a:spcPts val="0"/>
              </a:spcBef>
              <a:spcAft>
                <a:spcPts val="0"/>
              </a:spcAft>
              <a:buNone/>
            </a:pPr>
            <a:endParaRPr sz="2000" b="1" i="0" u="none" strike="noStrike" cap="none" dirty="0">
              <a:solidFill>
                <a:srgbClr val="203C53"/>
              </a:solidFill>
              <a:latin typeface="Lato Light"/>
              <a:ea typeface="Lato Light"/>
              <a:cs typeface="Lato Light"/>
              <a:sym typeface="Lato Light"/>
            </a:endParaRPr>
          </a:p>
          <a:p>
            <a:pPr marL="0" marR="0" lvl="0" indent="0" algn="just" rtl="0">
              <a:lnSpc>
                <a:spcPct val="100000"/>
              </a:lnSpc>
              <a:spcBef>
                <a:spcPts val="0"/>
              </a:spcBef>
              <a:spcAft>
                <a:spcPts val="0"/>
              </a:spcAft>
              <a:buNone/>
            </a:pPr>
            <a:endParaRPr sz="2400" b="0" i="0" u="none" strike="noStrike" cap="none" dirty="0">
              <a:solidFill>
                <a:srgbClr val="000000"/>
              </a:solidFill>
              <a:latin typeface="Arial"/>
              <a:ea typeface="Arial"/>
              <a:cs typeface="Arial"/>
              <a:sym typeface="Arial"/>
            </a:endParaRPr>
          </a:p>
          <a:p>
            <a:pPr marL="0" marR="0" lvl="0" indent="0" algn="just" rtl="0">
              <a:lnSpc>
                <a:spcPct val="100000"/>
              </a:lnSpc>
              <a:spcBef>
                <a:spcPts val="0"/>
              </a:spcBef>
              <a:spcAft>
                <a:spcPts val="0"/>
              </a:spcAft>
              <a:buNone/>
            </a:pPr>
            <a:endParaRPr sz="2400" b="0" i="0" u="none" strike="noStrike" cap="none" dirty="0">
              <a:solidFill>
                <a:srgbClr val="000000"/>
              </a:solidFill>
              <a:latin typeface="Arial"/>
              <a:ea typeface="Arial"/>
              <a:cs typeface="Arial"/>
              <a:sym typeface="Arial"/>
            </a:endParaRPr>
          </a:p>
          <a:p>
            <a:pPr marL="0" marR="0" lvl="0" indent="0" algn="just" rtl="0">
              <a:lnSpc>
                <a:spcPct val="100000"/>
              </a:lnSpc>
              <a:spcBef>
                <a:spcPts val="0"/>
              </a:spcBef>
              <a:spcAft>
                <a:spcPts val="0"/>
              </a:spcAft>
              <a:buNone/>
            </a:pPr>
            <a:endParaRPr sz="2400" b="0" i="0" u="none" strike="noStrike" cap="none" dirty="0">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endParaRPr sz="2800" b="0" i="0" u="none" strike="noStrike" cap="none" dirty="0">
              <a:solidFill>
                <a:srgbClr val="050505"/>
              </a:solidFill>
              <a:latin typeface="Lato Light"/>
              <a:ea typeface="Lato Light"/>
              <a:cs typeface="Lato Light"/>
              <a:sym typeface="Lato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pic>
        <p:nvPicPr>
          <p:cNvPr id="735" name="Google Shape;735;p56"/>
          <p:cNvPicPr preferRelativeResize="0"/>
          <p:nvPr/>
        </p:nvPicPr>
        <p:blipFill rotWithShape="1">
          <a:blip r:embed="rId3">
            <a:alphaModFix/>
          </a:blip>
          <a:srcRect/>
          <a:stretch/>
        </p:blipFill>
        <p:spPr>
          <a:xfrm>
            <a:off x="1622729" y="775053"/>
            <a:ext cx="5898541" cy="3593393"/>
          </a:xfrm>
          <a:prstGeom prst="rect">
            <a:avLst/>
          </a:prstGeom>
          <a:noFill/>
          <a:ln>
            <a:noFill/>
          </a:ln>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pic>
        <p:nvPicPr>
          <p:cNvPr id="627" name="Google Shape;627;p43"/>
          <p:cNvPicPr preferRelativeResize="0"/>
          <p:nvPr/>
        </p:nvPicPr>
        <p:blipFill rotWithShape="1">
          <a:blip r:embed="rId3">
            <a:alphaModFix/>
          </a:blip>
          <a:srcRect b="16022"/>
          <a:stretch/>
        </p:blipFill>
        <p:spPr>
          <a:xfrm>
            <a:off x="-63674" y="0"/>
            <a:ext cx="9220200" cy="5143500"/>
          </a:xfrm>
          <a:prstGeom prst="rect">
            <a:avLst/>
          </a:prstGeom>
          <a:noFill/>
          <a:ln>
            <a:noFill/>
          </a:ln>
        </p:spPr>
      </p:pic>
      <p:sp>
        <p:nvSpPr>
          <p:cNvPr id="628" name="Google Shape;628;p43"/>
          <p:cNvSpPr txBox="1"/>
          <p:nvPr/>
        </p:nvSpPr>
        <p:spPr>
          <a:xfrm>
            <a:off x="862269" y="970165"/>
            <a:ext cx="7565852" cy="228103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s-ES" sz="3600" b="1" i="0" u="none" strike="noStrike" cap="none" dirty="0">
                <a:solidFill>
                  <a:srgbClr val="EAEBEE"/>
                </a:solidFill>
                <a:latin typeface="Lato Black" panose="020B0604020202020204" charset="0"/>
                <a:ea typeface="Lato Light"/>
                <a:cs typeface="Lato Light"/>
                <a:sym typeface="Lato Light"/>
              </a:rPr>
              <a:t>OBJETIVOS DE APRENDIZAJE </a:t>
            </a:r>
            <a:endParaRPr sz="1800" b="0" i="0" u="none" strike="noStrike" cap="none" dirty="0">
              <a:solidFill>
                <a:srgbClr val="000000"/>
              </a:solidFill>
              <a:latin typeface="Lato Black" panose="020B0604020202020204" charset="0"/>
              <a:sym typeface="Arial"/>
            </a:endParaRPr>
          </a:p>
          <a:p>
            <a:pPr marL="0" marR="0" lvl="0" indent="0" algn="l" rtl="0">
              <a:lnSpc>
                <a:spcPct val="100000"/>
              </a:lnSpc>
              <a:spcBef>
                <a:spcPts val="0"/>
              </a:spcBef>
              <a:spcAft>
                <a:spcPts val="0"/>
              </a:spcAft>
              <a:buClr>
                <a:srgbClr val="000000"/>
              </a:buClr>
              <a:buSzPts val="2800"/>
              <a:buFont typeface="Arial"/>
              <a:buNone/>
            </a:pPr>
            <a:endParaRPr lang="es-ES" sz="2800" b="1"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lang="es-ES" sz="1600" b="1" i="0" u="none" strike="noStrike" cap="none" dirty="0">
              <a:solidFill>
                <a:srgbClr val="EAEBEE"/>
              </a:solidFill>
              <a:latin typeface="Lato Light"/>
              <a:ea typeface="Lato Light"/>
              <a:cs typeface="Lato Light"/>
              <a:sym typeface="Lato Light"/>
            </a:endParaRPr>
          </a:p>
          <a:p>
            <a:pPr marL="0" marR="0" lvl="0" indent="0" algn="ctr" rtl="0">
              <a:lnSpc>
                <a:spcPct val="100000"/>
              </a:lnSpc>
              <a:spcBef>
                <a:spcPts val="0"/>
              </a:spcBef>
              <a:spcAft>
                <a:spcPts val="0"/>
              </a:spcAft>
              <a:buClr>
                <a:srgbClr val="000000"/>
              </a:buClr>
              <a:buSzPts val="2800"/>
              <a:buFont typeface="Arial"/>
              <a:buNone/>
            </a:pPr>
            <a:r>
              <a:rPr lang="es-ES" sz="2800" b="1" i="0" u="none" strike="noStrike" cap="none" dirty="0">
                <a:solidFill>
                  <a:srgbClr val="EAEBEE"/>
                </a:solidFill>
                <a:latin typeface="Lato" panose="020F0502020204030203" pitchFamily="34" charset="0"/>
                <a:ea typeface="Lato Light"/>
                <a:cs typeface="Lato Light"/>
                <a:sym typeface="Lato Light"/>
              </a:rPr>
              <a:t>ODS 13 “Acción  </a:t>
            </a:r>
            <a:r>
              <a:rPr lang="es-ES" sz="2800" b="1" dirty="0">
                <a:solidFill>
                  <a:srgbClr val="EAEBEE"/>
                </a:solidFill>
                <a:latin typeface="Lato" panose="020F0502020204030203" pitchFamily="34" charset="0"/>
                <a:ea typeface="Lato Light"/>
                <a:cs typeface="Lato Light"/>
                <a:sym typeface="Lato Light"/>
              </a:rPr>
              <a:t>por el </a:t>
            </a:r>
            <a:r>
              <a:rPr lang="es-ES" sz="2800" b="1" i="0" u="none" strike="noStrike" cap="none" dirty="0">
                <a:solidFill>
                  <a:srgbClr val="EAEBEE"/>
                </a:solidFill>
                <a:latin typeface="Lato" panose="020F0502020204030203" pitchFamily="34" charset="0"/>
                <a:ea typeface="Lato Light"/>
                <a:cs typeface="Lato Light"/>
                <a:sym typeface="Lato Light"/>
              </a:rPr>
              <a:t>CLIMA”</a:t>
            </a:r>
          </a:p>
          <a:p>
            <a:pPr algn="ctr">
              <a:buSzPts val="2800"/>
            </a:pPr>
            <a:endParaRPr lang="es-ES" sz="2800" b="1" dirty="0">
              <a:solidFill>
                <a:srgbClr val="EAEBEE"/>
              </a:solidFill>
              <a:latin typeface="Lato" panose="020F0502020204030203" pitchFamily="34" charset="0"/>
              <a:ea typeface="Lato Light"/>
              <a:cs typeface="Lato Light"/>
              <a:sym typeface="Lato Light"/>
            </a:endParaRPr>
          </a:p>
          <a:p>
            <a:pPr algn="ctr">
              <a:buSzPts val="2800"/>
            </a:pPr>
            <a:r>
              <a:rPr lang="es-ES" sz="2800" b="1" dirty="0">
                <a:solidFill>
                  <a:srgbClr val="EAEBEE"/>
                </a:solidFill>
                <a:latin typeface="Lato" panose="020F0502020204030203" pitchFamily="34" charset="0"/>
                <a:ea typeface="Lato Light"/>
                <a:cs typeface="Lato Light"/>
                <a:sym typeface="Lato Light"/>
              </a:rPr>
              <a:t>ODS 7 “Energía asequible y no contaminante”</a:t>
            </a:r>
            <a:endParaRPr sz="1400" b="0" i="0" u="none" strike="noStrike" cap="none" dirty="0">
              <a:solidFill>
                <a:srgbClr val="000000"/>
              </a:solidFill>
              <a:latin typeface="Arial"/>
              <a:ea typeface="Arial"/>
              <a:cs typeface="Arial"/>
              <a:sym typeface="Arial"/>
            </a:endParaRPr>
          </a:p>
        </p:txBody>
      </p:sp>
      <p:sp>
        <p:nvSpPr>
          <p:cNvPr id="629" name="Google Shape;629;p43"/>
          <p:cNvSpPr txBox="1"/>
          <p:nvPr/>
        </p:nvSpPr>
        <p:spPr>
          <a:xfrm>
            <a:off x="1058779" y="1443789"/>
            <a:ext cx="18473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 name="Google Shape;735;p53">
            <a:extLst>
              <a:ext uri="{FF2B5EF4-FFF2-40B4-BE49-F238E27FC236}">
                <a16:creationId xmlns:a16="http://schemas.microsoft.com/office/drawing/2014/main" id="{A1276377-2666-4F92-9066-FC7FF03B290C}"/>
              </a:ext>
            </a:extLst>
          </p:cNvPr>
          <p:cNvPicPr preferRelativeResize="0"/>
          <p:nvPr/>
        </p:nvPicPr>
        <p:blipFill rotWithShape="1">
          <a:blip r:embed="rId4">
            <a:alphaModFix/>
          </a:blip>
          <a:srcRect/>
          <a:stretch/>
        </p:blipFill>
        <p:spPr>
          <a:xfrm>
            <a:off x="7864460" y="4873375"/>
            <a:ext cx="1127321" cy="172917"/>
          </a:xfrm>
          <a:prstGeom prst="rect">
            <a:avLst/>
          </a:prstGeom>
          <a:noFill/>
          <a:ln>
            <a:noFill/>
          </a:ln>
        </p:spPr>
      </p:pic>
      <p:pic>
        <p:nvPicPr>
          <p:cNvPr id="2" name="Imagen 1">
            <a:extLst>
              <a:ext uri="{FF2B5EF4-FFF2-40B4-BE49-F238E27FC236}">
                <a16:creationId xmlns:a16="http://schemas.microsoft.com/office/drawing/2014/main" id="{B01F2103-71DF-458A-A274-034494BF7296}"/>
              </a:ext>
            </a:extLst>
          </p:cNvPr>
          <p:cNvPicPr>
            <a:picLocks noChangeAspect="1"/>
          </p:cNvPicPr>
          <p:nvPr/>
        </p:nvPicPr>
        <p:blipFill>
          <a:blip r:embed="rId5"/>
          <a:stretch>
            <a:fillRect/>
          </a:stretch>
        </p:blipFill>
        <p:spPr>
          <a:xfrm>
            <a:off x="1151144" y="3633335"/>
            <a:ext cx="1074962" cy="1080000"/>
          </a:xfrm>
          <a:prstGeom prst="rect">
            <a:avLst/>
          </a:prstGeom>
        </p:spPr>
      </p:pic>
      <p:pic>
        <p:nvPicPr>
          <p:cNvPr id="3" name="Imagen 2">
            <a:extLst>
              <a:ext uri="{FF2B5EF4-FFF2-40B4-BE49-F238E27FC236}">
                <a16:creationId xmlns:a16="http://schemas.microsoft.com/office/drawing/2014/main" id="{8BE83101-AF4E-490F-A66E-0BC1D2FC495C}"/>
              </a:ext>
            </a:extLst>
          </p:cNvPr>
          <p:cNvPicPr>
            <a:picLocks noChangeAspect="1"/>
          </p:cNvPicPr>
          <p:nvPr/>
        </p:nvPicPr>
        <p:blipFill>
          <a:blip r:embed="rId6"/>
          <a:stretch>
            <a:fillRect/>
          </a:stretch>
        </p:blipFill>
        <p:spPr>
          <a:xfrm>
            <a:off x="7210769" y="1896688"/>
            <a:ext cx="1070962" cy="1080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45"/>
          <p:cNvSpPr/>
          <p:nvPr/>
        </p:nvSpPr>
        <p:spPr>
          <a:xfrm>
            <a:off x="1592143" y="1156759"/>
            <a:ext cx="7013238" cy="101562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2000" b="0" i="0" u="none" strike="noStrike" cap="none" dirty="0">
                <a:solidFill>
                  <a:srgbClr val="EAEBEE"/>
                </a:solidFill>
                <a:latin typeface="Lato" panose="020F0502020204030203" pitchFamily="34" charset="0"/>
                <a:ea typeface="Lato Light"/>
                <a:cs typeface="Lato Light"/>
                <a:sym typeface="Lato Light"/>
              </a:rPr>
              <a:t>El alumnado concibe el actual cambio climático como un fenómeno antropogénico causado por el aumento en las emisiones de gases de efecto invernadero.</a:t>
            </a:r>
            <a:endParaRPr dirty="0">
              <a:latin typeface="Lato" panose="020F0502020204030203" pitchFamily="34" charset="0"/>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EAEBEE"/>
              </a:solidFill>
              <a:latin typeface="Lato Light"/>
              <a:ea typeface="Lato Light"/>
              <a:cs typeface="Lato Light"/>
              <a:sym typeface="Lato Light"/>
            </a:endParaRPr>
          </a:p>
        </p:txBody>
      </p:sp>
      <p:sp>
        <p:nvSpPr>
          <p:cNvPr id="639" name="Google Shape;639;p45"/>
          <p:cNvSpPr txBox="1"/>
          <p:nvPr/>
        </p:nvSpPr>
        <p:spPr>
          <a:xfrm>
            <a:off x="1592143" y="2286535"/>
            <a:ext cx="7138498" cy="153888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2000" b="0" i="0" u="none" strike="noStrike" cap="none" dirty="0">
                <a:solidFill>
                  <a:srgbClr val="EAEBEE"/>
                </a:solidFill>
                <a:latin typeface="Lato" panose="020F0502020204030203" pitchFamily="34" charset="0"/>
                <a:ea typeface="Lato Light"/>
                <a:cs typeface="Lato Light"/>
                <a:sym typeface="Lato Light"/>
              </a:rPr>
              <a:t>El alumnado sabe sobre estrategias de prevención, mitigación y adaptación a distintos niveles (desde escala mundial a individual) y para distintos contextos, así como sus vínculos con la respuesta en caso de desastres o la reducción del riesgo de que ocurran.</a:t>
            </a:r>
            <a:endParaRPr dirty="0">
              <a:latin typeface="Lato" panose="020F0502020204030203" pitchFamily="34" charset="0"/>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dirty="0">
              <a:solidFill>
                <a:srgbClr val="000000"/>
              </a:solidFill>
              <a:latin typeface="Arial"/>
              <a:ea typeface="Arial"/>
              <a:cs typeface="Arial"/>
              <a:sym typeface="Arial"/>
            </a:endParaRPr>
          </a:p>
        </p:txBody>
      </p:sp>
      <p:sp>
        <p:nvSpPr>
          <p:cNvPr id="640" name="Google Shape;640;p45"/>
          <p:cNvSpPr txBox="1"/>
          <p:nvPr/>
        </p:nvSpPr>
        <p:spPr>
          <a:xfrm>
            <a:off x="1592143" y="3939928"/>
            <a:ext cx="7138498" cy="8842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2000" b="0" i="0" u="none" strike="noStrike" cap="none" dirty="0">
                <a:solidFill>
                  <a:srgbClr val="EAEBEE"/>
                </a:solidFill>
                <a:latin typeface="Lato" panose="020F0502020204030203" pitchFamily="34" charset="0"/>
                <a:ea typeface="Lato Light"/>
                <a:cs typeface="Lato Light"/>
                <a:sym typeface="Lato Light"/>
              </a:rPr>
              <a:t>El alumnado es capaz de colaborar con otros para diseñar estrategias comunes para abordar el cambio climático.</a:t>
            </a:r>
            <a:endParaRPr dirty="0">
              <a:latin typeface="Lato" panose="020F0502020204030203" pitchFamily="34" charset="0"/>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dirty="0">
              <a:solidFill>
                <a:srgbClr val="000000"/>
              </a:solidFill>
              <a:latin typeface="Arial"/>
              <a:ea typeface="Arial"/>
              <a:cs typeface="Arial"/>
              <a:sym typeface="Arial"/>
            </a:endParaRPr>
          </a:p>
        </p:txBody>
      </p:sp>
      <p:sp>
        <p:nvSpPr>
          <p:cNvPr id="641" name="Google Shape;641;p45"/>
          <p:cNvSpPr txBox="1"/>
          <p:nvPr/>
        </p:nvSpPr>
        <p:spPr>
          <a:xfrm>
            <a:off x="962003" y="319330"/>
            <a:ext cx="8273517" cy="7232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400"/>
              <a:buFont typeface="Arial"/>
              <a:buNone/>
            </a:pPr>
            <a:r>
              <a:rPr lang="es-ES" sz="4800" b="1" i="0" u="none" strike="noStrike" cap="none" dirty="0">
                <a:solidFill>
                  <a:srgbClr val="DADCE1"/>
                </a:solidFill>
                <a:latin typeface="Lato" panose="020F0502020204030203" pitchFamily="34" charset="0"/>
                <a:ea typeface="Lato Light"/>
                <a:cs typeface="Lato Light"/>
                <a:sym typeface="Lato Light"/>
              </a:rPr>
              <a:t>Objetivos</a:t>
            </a:r>
            <a:endParaRPr sz="1400" b="1"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4400"/>
              <a:buFont typeface="Arial"/>
              <a:buNone/>
            </a:pPr>
            <a:endParaRPr sz="4400" b="0" i="0" u="none" strike="noStrike" cap="none" dirty="0">
              <a:solidFill>
                <a:srgbClr val="EAEBEE"/>
              </a:solidFill>
              <a:latin typeface="Lato" panose="020F0502020204030203" pitchFamily="34" charset="0"/>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pic>
        <p:nvPicPr>
          <p:cNvPr id="647" name="Google Shape;647;p46"/>
          <p:cNvPicPr preferRelativeResize="0"/>
          <p:nvPr/>
        </p:nvPicPr>
        <p:blipFill rotWithShape="1">
          <a:blip r:embed="rId3">
            <a:alphaModFix/>
          </a:blip>
          <a:srcRect b="-19124"/>
          <a:stretch/>
        </p:blipFill>
        <p:spPr>
          <a:xfrm>
            <a:off x="0" y="0"/>
            <a:ext cx="9217416" cy="6144944"/>
          </a:xfrm>
          <a:prstGeom prst="rect">
            <a:avLst/>
          </a:prstGeom>
          <a:noFill/>
          <a:ln>
            <a:noFill/>
          </a:ln>
        </p:spPr>
      </p:pic>
      <p:sp>
        <p:nvSpPr>
          <p:cNvPr id="648" name="Google Shape;648;p46"/>
          <p:cNvSpPr txBox="1"/>
          <p:nvPr/>
        </p:nvSpPr>
        <p:spPr>
          <a:xfrm>
            <a:off x="494201" y="1732918"/>
            <a:ext cx="8229014" cy="2986468"/>
          </a:xfrm>
          <a:prstGeom prst="rect">
            <a:avLst/>
          </a:prstGeom>
          <a:noFill/>
          <a:ln>
            <a:noFill/>
          </a:ln>
        </p:spPr>
        <p:txBody>
          <a:bodyPr spcFirstLastPara="1" wrap="square" lIns="91425" tIns="45700" rIns="91425" bIns="45700" anchor="t" anchorCtr="0">
            <a:noAutofit/>
          </a:bodyPr>
          <a:lstStyle/>
          <a:p>
            <a:pPr marL="457200" marR="0" lvl="0" indent="-457200" algn="ctr" rtl="0">
              <a:lnSpc>
                <a:spcPct val="100000"/>
              </a:lnSpc>
              <a:spcBef>
                <a:spcPts val="600"/>
              </a:spcBef>
              <a:spcAft>
                <a:spcPts val="0"/>
              </a:spcAft>
              <a:buClr>
                <a:srgbClr val="FFFFFF"/>
              </a:buClr>
              <a:buFont typeface="Arial" panose="020B0604020202020204" pitchFamily="34" charset="0"/>
              <a:buChar char="•"/>
            </a:pPr>
            <a:r>
              <a:rPr lang="es-ES" sz="2400" b="0" i="0" u="none" strike="noStrike" cap="none" dirty="0">
                <a:solidFill>
                  <a:srgbClr val="FFFFFF"/>
                </a:solidFill>
                <a:latin typeface="Lato" panose="020F0502020204030203" pitchFamily="34" charset="0"/>
                <a:ea typeface="Lato Light"/>
                <a:cs typeface="Lato Light"/>
                <a:sym typeface="Lato Light"/>
              </a:rPr>
              <a:t>¿QUÉ ES EL CAMBIO CLIMÁTICO?</a:t>
            </a:r>
            <a:endParaRPr sz="2400" dirty="0">
              <a:solidFill>
                <a:srgbClr val="FFFFFF"/>
              </a:solidFill>
              <a:latin typeface="Lato" panose="020F0502020204030203" pitchFamily="34" charset="0"/>
            </a:endParaRPr>
          </a:p>
          <a:p>
            <a:pPr marL="457200" marR="0" lvl="0" indent="-457200" algn="ctr" rtl="0">
              <a:lnSpc>
                <a:spcPct val="100000"/>
              </a:lnSpc>
              <a:spcBef>
                <a:spcPts val="600"/>
              </a:spcBef>
              <a:spcAft>
                <a:spcPts val="0"/>
              </a:spcAft>
              <a:buClr>
                <a:srgbClr val="FFFFFF"/>
              </a:buClr>
              <a:buFont typeface="Arial" panose="020B0604020202020204" pitchFamily="34" charset="0"/>
              <a:buChar char="•"/>
            </a:pPr>
            <a:r>
              <a:rPr lang="es-ES" sz="2400" b="0" i="0" u="none" strike="noStrike" cap="none" dirty="0">
                <a:solidFill>
                  <a:srgbClr val="FFFFFF"/>
                </a:solidFill>
                <a:latin typeface="Lato" panose="020F0502020204030203" pitchFamily="34" charset="0"/>
                <a:ea typeface="Lato Light"/>
                <a:cs typeface="Lato Light"/>
                <a:sym typeface="Lato Light"/>
              </a:rPr>
              <a:t>¿POR QUÉ SE PRODUCE EL CAMBIO CLIMÁTICO?</a:t>
            </a:r>
            <a:endParaRPr sz="2400" b="0" i="0" u="none" strike="noStrike" cap="none" dirty="0">
              <a:solidFill>
                <a:srgbClr val="FFFFFF"/>
              </a:solidFill>
              <a:latin typeface="Lato" panose="020F0502020204030203" pitchFamily="34" charset="0"/>
              <a:sym typeface="Arial"/>
            </a:endParaRPr>
          </a:p>
          <a:p>
            <a:pPr marL="457200" marR="0" lvl="0" indent="-457200" algn="ctr" rtl="0">
              <a:lnSpc>
                <a:spcPct val="100000"/>
              </a:lnSpc>
              <a:spcBef>
                <a:spcPts val="600"/>
              </a:spcBef>
              <a:spcAft>
                <a:spcPts val="0"/>
              </a:spcAft>
              <a:buClr>
                <a:srgbClr val="FFFFFF"/>
              </a:buClr>
              <a:buFont typeface="Arial" panose="020B0604020202020204" pitchFamily="34" charset="0"/>
              <a:buChar char="•"/>
            </a:pPr>
            <a:r>
              <a:rPr lang="es-ES" sz="2400" b="0" i="0" u="none" strike="noStrike" cap="none" dirty="0">
                <a:solidFill>
                  <a:srgbClr val="FFFFFF"/>
                </a:solidFill>
                <a:latin typeface="Lato" panose="020F0502020204030203" pitchFamily="34" charset="0"/>
                <a:ea typeface="Lato Light"/>
                <a:cs typeface="Lato Light"/>
                <a:sym typeface="Lato Light"/>
              </a:rPr>
              <a:t>¿CUÁLES SON SUS EFECTOS?</a:t>
            </a:r>
            <a:endParaRPr sz="2400" b="0" i="0" u="none" strike="noStrike" cap="none" dirty="0">
              <a:solidFill>
                <a:srgbClr val="FFFFFF"/>
              </a:solidFill>
              <a:latin typeface="Lato" panose="020F0502020204030203" pitchFamily="34" charset="0"/>
              <a:sym typeface="Arial"/>
            </a:endParaRPr>
          </a:p>
          <a:p>
            <a:pPr marL="457200" marR="0" lvl="0" indent="-457200" algn="ctr" rtl="0">
              <a:lnSpc>
                <a:spcPct val="100000"/>
              </a:lnSpc>
              <a:spcBef>
                <a:spcPts val="600"/>
              </a:spcBef>
              <a:spcAft>
                <a:spcPts val="0"/>
              </a:spcAft>
              <a:buClr>
                <a:srgbClr val="FFFFFF"/>
              </a:buClr>
              <a:buFont typeface="Arial" panose="020B0604020202020204" pitchFamily="34" charset="0"/>
              <a:buChar char="•"/>
            </a:pPr>
            <a:r>
              <a:rPr lang="es-ES" sz="2400" b="0" i="0" u="none" strike="noStrike" cap="none" dirty="0">
                <a:solidFill>
                  <a:srgbClr val="FFFFFF"/>
                </a:solidFill>
                <a:latin typeface="Lato" panose="020F0502020204030203" pitchFamily="34" charset="0"/>
                <a:ea typeface="Lato Light"/>
                <a:cs typeface="Lato Light"/>
                <a:sym typeface="Lato Light"/>
              </a:rPr>
              <a:t>¿CUÁLES PUEDEN SER SUS SOLUCIONES?</a:t>
            </a:r>
            <a:endParaRPr sz="2400" b="0" i="0" u="none" strike="noStrike" cap="none" dirty="0">
              <a:solidFill>
                <a:srgbClr val="FFFFFF"/>
              </a:solidFill>
              <a:latin typeface="Lato" panose="020F0502020204030203" pitchFamily="34" charset="0"/>
              <a:sym typeface="Arial"/>
            </a:endParaRPr>
          </a:p>
        </p:txBody>
      </p:sp>
      <p:sp>
        <p:nvSpPr>
          <p:cNvPr id="649" name="Google Shape;649;p46"/>
          <p:cNvSpPr txBox="1"/>
          <p:nvPr/>
        </p:nvSpPr>
        <p:spPr>
          <a:xfrm>
            <a:off x="1377863" y="791253"/>
            <a:ext cx="6933184" cy="13234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s-ES" sz="4400" b="1" i="0" u="none" strike="noStrike" cap="none" dirty="0">
                <a:solidFill>
                  <a:srgbClr val="EAEBEE"/>
                </a:solidFill>
                <a:latin typeface="Lato" panose="020F0502020204030203" pitchFamily="34" charset="0"/>
                <a:ea typeface="Lato Light"/>
                <a:cs typeface="Lato Light"/>
                <a:sym typeface="Lato Light"/>
              </a:rPr>
              <a:t>Vamos a trabajar...</a:t>
            </a:r>
            <a:endParaRPr sz="1800" b="1" i="0" u="none" strike="noStrike" cap="none" dirty="0">
              <a:solidFill>
                <a:srgbClr val="000000"/>
              </a:solidFill>
              <a:latin typeface="Lato" panose="020F0502020204030203" pitchFamily="34" charset="0"/>
              <a:sym typeface="Arial"/>
            </a:endParaRPr>
          </a:p>
          <a:p>
            <a:pPr marL="0" marR="0" lvl="0" indent="0" algn="ctr" rtl="0">
              <a:lnSpc>
                <a:spcPct val="100000"/>
              </a:lnSpc>
              <a:spcBef>
                <a:spcPts val="0"/>
              </a:spcBef>
              <a:spcAft>
                <a:spcPts val="0"/>
              </a:spcAft>
              <a:buClr>
                <a:srgbClr val="000000"/>
              </a:buClr>
              <a:buSzPts val="4400"/>
              <a:buFont typeface="Arial"/>
              <a:buNone/>
            </a:pPr>
            <a:endParaRPr sz="4400" b="0" i="0" u="none" strike="noStrike" cap="none" dirty="0">
              <a:solidFill>
                <a:srgbClr val="EAEBEE"/>
              </a:solidFill>
              <a:latin typeface="Arial"/>
              <a:ea typeface="Arial"/>
              <a:cs typeface="Arial"/>
              <a:sym typeface="Arial"/>
            </a:endParaRPr>
          </a:p>
        </p:txBody>
      </p:sp>
      <p:pic>
        <p:nvPicPr>
          <p:cNvPr id="650" name="Google Shape;650;p46"/>
          <p:cNvPicPr preferRelativeResize="0"/>
          <p:nvPr/>
        </p:nvPicPr>
        <p:blipFill rotWithShape="1">
          <a:blip r:embed="rId4">
            <a:alphaModFix/>
          </a:blip>
          <a:srcRect/>
          <a:stretch/>
        </p:blipFill>
        <p:spPr>
          <a:xfrm>
            <a:off x="7747387" y="4719386"/>
            <a:ext cx="1127321" cy="1729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56;p47">
            <a:extLst>
              <a:ext uri="{FF2B5EF4-FFF2-40B4-BE49-F238E27FC236}">
                <a16:creationId xmlns:a16="http://schemas.microsoft.com/office/drawing/2014/main" id="{DD33F87B-3CC9-4679-92D2-DB46B1D6B30D}"/>
              </a:ext>
            </a:extLst>
          </p:cNvPr>
          <p:cNvSpPr txBox="1"/>
          <p:nvPr/>
        </p:nvSpPr>
        <p:spPr>
          <a:xfrm>
            <a:off x="1362792" y="1050642"/>
            <a:ext cx="7242850" cy="27029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s-ES" sz="3200" b="1" i="0" u="none" strike="noStrike" cap="none" dirty="0">
                <a:solidFill>
                  <a:schemeClr val="accent5">
                    <a:lumMod val="50000"/>
                  </a:schemeClr>
                </a:solidFill>
                <a:latin typeface="Lato" panose="020F0502020204030203" pitchFamily="34" charset="0"/>
                <a:ea typeface="Lato Light"/>
                <a:cs typeface="Lato Light"/>
                <a:sym typeface="Lato Light"/>
              </a:rPr>
              <a:t>PIENSA – CONECTA – EXPLORA</a:t>
            </a:r>
            <a:endParaRPr sz="3200" b="1" dirty="0">
              <a:solidFill>
                <a:schemeClr val="accent5">
                  <a:lumMod val="50000"/>
                </a:schemeClr>
              </a:solidFill>
              <a:latin typeface="Lato" panose="020F0502020204030203" pitchFamily="34" charset="0"/>
            </a:endParaRPr>
          </a:p>
          <a:p>
            <a:pPr marL="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chemeClr val="accent5">
                  <a:lumMod val="50000"/>
                </a:schemeClr>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None/>
            </a:pPr>
            <a:r>
              <a:rPr lang="es-ES" sz="2400" i="0" u="none" strike="noStrike" cap="none" dirty="0">
                <a:solidFill>
                  <a:schemeClr val="accent5">
                    <a:lumMod val="50000"/>
                  </a:schemeClr>
                </a:solidFill>
                <a:latin typeface="Lato" panose="020F0502020204030203" pitchFamily="34" charset="0"/>
                <a:ea typeface="Lato Light"/>
                <a:cs typeface="Lato Light"/>
                <a:sym typeface="Lato Light"/>
              </a:rPr>
              <a:t>¿Cómo crees que será la Tierra dentro de 50 años?</a:t>
            </a:r>
            <a:endParaRPr sz="2400" dirty="0">
              <a:solidFill>
                <a:schemeClr val="accent5">
                  <a:lumMod val="50000"/>
                </a:schemeClr>
              </a:solidFill>
              <a:latin typeface="Lato" panose="020F0502020204030203" pitchFamily="34" charset="0"/>
            </a:endParaRPr>
          </a:p>
          <a:p>
            <a:pPr marL="0" marR="0" lvl="0" indent="0" algn="l" rtl="0">
              <a:lnSpc>
                <a:spcPct val="100000"/>
              </a:lnSpc>
              <a:spcBef>
                <a:spcPts val="0"/>
              </a:spcBef>
              <a:spcAft>
                <a:spcPts val="0"/>
              </a:spcAft>
              <a:buNone/>
            </a:pPr>
            <a:r>
              <a:rPr lang="es-ES" sz="2400" i="0" u="none" strike="noStrike" cap="none" dirty="0">
                <a:solidFill>
                  <a:schemeClr val="accent5">
                    <a:lumMod val="50000"/>
                  </a:schemeClr>
                </a:solidFill>
                <a:latin typeface="Lato" panose="020F0502020204030203" pitchFamily="34" charset="0"/>
                <a:ea typeface="Lato Light"/>
                <a:cs typeface="Lato Light"/>
                <a:sym typeface="Lato Light"/>
              </a:rPr>
              <a:t> </a:t>
            </a:r>
            <a:endParaRPr sz="2400" dirty="0">
              <a:solidFill>
                <a:schemeClr val="accent5">
                  <a:lumMod val="50000"/>
                </a:schemeClr>
              </a:solidFill>
              <a:latin typeface="Lato" panose="020F0502020204030203" pitchFamily="34" charset="0"/>
            </a:endParaRPr>
          </a:p>
          <a:p>
            <a:pPr marL="0" marR="0" lvl="0" indent="0" algn="l" rtl="0">
              <a:lnSpc>
                <a:spcPct val="100000"/>
              </a:lnSpc>
              <a:spcBef>
                <a:spcPts val="0"/>
              </a:spcBef>
              <a:spcAft>
                <a:spcPts val="0"/>
              </a:spcAft>
              <a:buNone/>
            </a:pPr>
            <a:r>
              <a:rPr lang="es-ES" sz="2400" i="0" u="none" strike="noStrike" cap="none" dirty="0">
                <a:solidFill>
                  <a:schemeClr val="accent5">
                    <a:lumMod val="50000"/>
                  </a:schemeClr>
                </a:solidFill>
                <a:latin typeface="Lato" panose="020F0502020204030203" pitchFamily="34" charset="0"/>
                <a:ea typeface="Lato Light"/>
                <a:cs typeface="Lato Light"/>
                <a:sym typeface="Lato Light"/>
              </a:rPr>
              <a:t>¿Porqué se está produciendo el cambio climático?</a:t>
            </a:r>
            <a:endParaRPr sz="2400" dirty="0">
              <a:solidFill>
                <a:schemeClr val="accent5">
                  <a:lumMod val="50000"/>
                </a:schemeClr>
              </a:solidFill>
              <a:latin typeface="Lato" panose="020F0502020204030203" pitchFamily="34" charset="0"/>
            </a:endParaRPr>
          </a:p>
          <a:p>
            <a:pPr marL="0" marR="0" lvl="0" indent="0" algn="l" rtl="0">
              <a:lnSpc>
                <a:spcPct val="100000"/>
              </a:lnSpc>
              <a:spcBef>
                <a:spcPts val="0"/>
              </a:spcBef>
              <a:spcAft>
                <a:spcPts val="0"/>
              </a:spcAft>
              <a:buNone/>
            </a:pPr>
            <a:endParaRPr sz="2400" i="0" u="none" strike="noStrike" cap="none" dirty="0">
              <a:solidFill>
                <a:schemeClr val="accent5">
                  <a:lumMod val="50000"/>
                </a:schemeClr>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None/>
            </a:pPr>
            <a:r>
              <a:rPr lang="es-ES" sz="2400" i="0" u="none" strike="noStrike" cap="none" dirty="0">
                <a:solidFill>
                  <a:schemeClr val="accent5">
                    <a:lumMod val="50000"/>
                  </a:schemeClr>
                </a:solidFill>
                <a:latin typeface="Lato" panose="020F0502020204030203" pitchFamily="34" charset="0"/>
                <a:ea typeface="Lato Light"/>
                <a:cs typeface="Lato Light"/>
                <a:sym typeface="Lato Light"/>
              </a:rPr>
              <a:t>¿Qué soluciones crees que se pueden adoptar?</a:t>
            </a:r>
            <a:endParaRPr sz="2400" dirty="0">
              <a:solidFill>
                <a:schemeClr val="accent5">
                  <a:lumMod val="50000"/>
                </a:schemeClr>
              </a:solidFill>
              <a:latin typeface="Lato" panose="020F0502020204030203" pitchFamily="34" charset="0"/>
            </a:endParaRPr>
          </a:p>
          <a:p>
            <a:pPr marL="0" marR="0" lvl="0" indent="0" algn="l" rtl="0">
              <a:lnSpc>
                <a:spcPct val="100000"/>
              </a:lnSpc>
              <a:spcBef>
                <a:spcPts val="0"/>
              </a:spcBef>
              <a:spcAft>
                <a:spcPts val="0"/>
              </a:spcAft>
              <a:buNone/>
            </a:pPr>
            <a:endParaRPr sz="2400" b="1" i="0" u="none" strike="noStrike" cap="none" dirty="0">
              <a:solidFill>
                <a:schemeClr val="accent5">
                  <a:lumMod val="50000"/>
                </a:schemeClr>
              </a:solidFill>
              <a:latin typeface="Lato Light"/>
              <a:ea typeface="Lato Light"/>
              <a:cs typeface="Lato Light"/>
              <a:sym typeface="Lato Light"/>
            </a:endParaRPr>
          </a:p>
          <a:p>
            <a:pPr marL="0" marR="0" lvl="0" indent="0" algn="l" rtl="0">
              <a:lnSpc>
                <a:spcPct val="100000"/>
              </a:lnSpc>
              <a:spcBef>
                <a:spcPts val="0"/>
              </a:spcBef>
              <a:spcAft>
                <a:spcPts val="0"/>
              </a:spcAft>
              <a:buNone/>
            </a:pPr>
            <a:endParaRPr sz="2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800" b="1"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dirty="0">
              <a:solidFill>
                <a:srgbClr val="EAEBEE"/>
              </a:solidFill>
              <a:latin typeface="Lato Light"/>
              <a:ea typeface="Lato Light"/>
              <a:cs typeface="Lato Light"/>
              <a:sym typeface="Lato Light"/>
            </a:endParaRPr>
          </a:p>
        </p:txBody>
      </p:sp>
      <p:pic>
        <p:nvPicPr>
          <p:cNvPr id="3" name="Google Shape;657;p47">
            <a:extLst>
              <a:ext uri="{FF2B5EF4-FFF2-40B4-BE49-F238E27FC236}">
                <a16:creationId xmlns:a16="http://schemas.microsoft.com/office/drawing/2014/main" id="{4DC3B3D7-882B-4395-8190-FC0CE53A7D00}"/>
              </a:ext>
            </a:extLst>
          </p:cNvPr>
          <p:cNvPicPr preferRelativeResize="0"/>
          <p:nvPr/>
        </p:nvPicPr>
        <p:blipFill rotWithShape="1">
          <a:blip r:embed="rId2">
            <a:alphaModFix/>
          </a:blip>
          <a:srcRect/>
          <a:stretch/>
        </p:blipFill>
        <p:spPr>
          <a:xfrm>
            <a:off x="7653142" y="699652"/>
            <a:ext cx="952500" cy="952500"/>
          </a:xfrm>
          <a:prstGeom prst="rect">
            <a:avLst/>
          </a:prstGeom>
          <a:noFill/>
          <a:ln>
            <a:noFill/>
          </a:ln>
        </p:spPr>
      </p:pic>
    </p:spTree>
    <p:extLst>
      <p:ext uri="{BB962C8B-B14F-4D97-AF65-F5344CB8AC3E}">
        <p14:creationId xmlns:p14="http://schemas.microsoft.com/office/powerpoint/2010/main" val="1747517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48"/>
          <p:cNvSpPr txBox="1"/>
          <p:nvPr/>
        </p:nvSpPr>
        <p:spPr>
          <a:xfrm>
            <a:off x="1923803" y="3491345"/>
            <a:ext cx="18473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664" name="Google Shape;664;p48"/>
          <p:cNvPicPr preferRelativeResize="0"/>
          <p:nvPr/>
        </p:nvPicPr>
        <p:blipFill rotWithShape="1">
          <a:blip r:embed="rId3">
            <a:alphaModFix/>
          </a:blip>
          <a:srcRect t="12387" b="12387"/>
          <a:stretch/>
        </p:blipFill>
        <p:spPr>
          <a:xfrm>
            <a:off x="-477078" y="0"/>
            <a:ext cx="4572000" cy="5159229"/>
          </a:xfrm>
          <a:prstGeom prst="rect">
            <a:avLst/>
          </a:prstGeom>
          <a:noFill/>
          <a:ln>
            <a:noFill/>
          </a:ln>
        </p:spPr>
      </p:pic>
      <p:sp>
        <p:nvSpPr>
          <p:cNvPr id="665" name="Google Shape;665;p48"/>
          <p:cNvSpPr txBox="1"/>
          <p:nvPr/>
        </p:nvSpPr>
        <p:spPr>
          <a:xfrm>
            <a:off x="4359966" y="291920"/>
            <a:ext cx="4664763" cy="126188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s-ES" sz="3600" b="1" i="0" u="none" strike="noStrike" cap="none" dirty="0">
                <a:solidFill>
                  <a:schemeClr val="accent5">
                    <a:lumMod val="50000"/>
                  </a:schemeClr>
                </a:solidFill>
                <a:latin typeface="Lato" panose="020F0502020204030203" pitchFamily="34" charset="0"/>
                <a:ea typeface="Lato Light"/>
                <a:cs typeface="Lato Light"/>
                <a:sym typeface="Lato Light"/>
              </a:rPr>
              <a:t>¿Qué es el cambio climático?</a:t>
            </a:r>
            <a:endParaRPr sz="1800" dirty="0">
              <a:solidFill>
                <a:schemeClr val="accent5">
                  <a:lumMod val="50000"/>
                </a:schemeClr>
              </a:solidFill>
              <a:latin typeface="Lato" panose="020F0502020204030203" pitchFamily="34" charset="0"/>
            </a:endParaRPr>
          </a:p>
          <a:p>
            <a:pPr marL="0" marR="0" lvl="0" indent="0" algn="l" rtl="0">
              <a:lnSpc>
                <a:spcPct val="100000"/>
              </a:lnSpc>
              <a:spcBef>
                <a:spcPts val="0"/>
              </a:spcBef>
              <a:spcAft>
                <a:spcPts val="0"/>
              </a:spcAft>
              <a:buNone/>
            </a:pPr>
            <a:endParaRPr sz="2400" b="1" i="0" u="none" strike="noStrike" cap="none" dirty="0">
              <a:solidFill>
                <a:srgbClr val="9D9EA1"/>
              </a:solidFill>
              <a:latin typeface="Lato Light"/>
              <a:ea typeface="Lato Light"/>
              <a:cs typeface="Lato Light"/>
              <a:sym typeface="Lato Light"/>
            </a:endParaRPr>
          </a:p>
          <a:p>
            <a:pPr marL="0" marR="0" lvl="0" indent="0" algn="l" rtl="0">
              <a:lnSpc>
                <a:spcPct val="100000"/>
              </a:lnSpc>
              <a:spcBef>
                <a:spcPts val="0"/>
              </a:spcBef>
              <a:spcAft>
                <a:spcPts val="0"/>
              </a:spcAft>
              <a:buNone/>
            </a:pPr>
            <a:r>
              <a:rPr lang="es-ES" sz="2800" b="1" i="0" u="none" strike="noStrike" cap="none" dirty="0">
                <a:latin typeface="Lato Light"/>
                <a:ea typeface="Lato Light"/>
                <a:cs typeface="Lato Light"/>
                <a:sym typeface="Lato Light"/>
              </a:rPr>
              <a:t>          Round </a:t>
            </a:r>
            <a:r>
              <a:rPr lang="es-ES" sz="2800" b="1" i="0" u="none" strike="noStrike" cap="none" dirty="0" err="1">
                <a:latin typeface="Lato Light"/>
                <a:ea typeface="Lato Light"/>
                <a:cs typeface="Lato Light"/>
                <a:sym typeface="Lato Light"/>
              </a:rPr>
              <a:t>Table</a:t>
            </a:r>
            <a:r>
              <a:rPr lang="es-ES" sz="2800" b="1" i="0" u="none" strike="noStrike" cap="none" dirty="0">
                <a:latin typeface="Lato Light"/>
                <a:ea typeface="Lato Light"/>
                <a:cs typeface="Lato Light"/>
                <a:sym typeface="Lato Light"/>
              </a:rPr>
              <a:t>     </a:t>
            </a:r>
            <a:endParaRPr sz="1600" b="1" dirty="0"/>
          </a:p>
        </p:txBody>
      </p:sp>
      <p:pic>
        <p:nvPicPr>
          <p:cNvPr id="666" name="Google Shape;666;p48"/>
          <p:cNvPicPr preferRelativeResize="0"/>
          <p:nvPr/>
        </p:nvPicPr>
        <p:blipFill rotWithShape="1">
          <a:blip r:embed="rId4">
            <a:alphaModFix/>
          </a:blip>
          <a:srcRect/>
          <a:stretch/>
        </p:blipFill>
        <p:spPr>
          <a:xfrm>
            <a:off x="7252710" y="1457891"/>
            <a:ext cx="952500" cy="952500"/>
          </a:xfrm>
          <a:prstGeom prst="rect">
            <a:avLst/>
          </a:prstGeom>
          <a:noFill/>
          <a:ln>
            <a:noFill/>
          </a:ln>
        </p:spPr>
      </p:pic>
      <p:sp>
        <p:nvSpPr>
          <p:cNvPr id="667" name="Google Shape;667;p48"/>
          <p:cNvSpPr txBox="1"/>
          <p:nvPr/>
        </p:nvSpPr>
        <p:spPr>
          <a:xfrm>
            <a:off x="4509415" y="2410391"/>
            <a:ext cx="4185405" cy="239818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None/>
            </a:pPr>
            <a:r>
              <a:rPr lang="es-ES" sz="2000" b="0" i="0" u="none" strike="noStrike" cap="none" dirty="0">
                <a:latin typeface="Lato Light"/>
                <a:ea typeface="Lato Light"/>
                <a:cs typeface="Lato Light"/>
                <a:sym typeface="Lato Light"/>
              </a:rPr>
              <a:t>El cambio climático es la variación global del clima de la tierra de forma rápida y principalmente causado por la acción del hombre. Es el problema ambiental más importante al que se enfrenta la humanidad.</a:t>
            </a:r>
            <a:endParaRPr sz="1200" b="0" i="0" u="none" strike="noStrike" cap="none" dirty="0">
              <a:sym typeface="Arial"/>
            </a:endParaRPr>
          </a:p>
        </p:txBody>
      </p:sp>
      <p:pic>
        <p:nvPicPr>
          <p:cNvPr id="668" name="Google Shape;668;p48">
            <a:hlinkClick r:id="rId5"/>
          </p:cNvPr>
          <p:cNvPicPr preferRelativeResize="0"/>
          <p:nvPr/>
        </p:nvPicPr>
        <p:blipFill rotWithShape="1">
          <a:blip r:embed="rId6">
            <a:alphaModFix/>
          </a:blip>
          <a:srcRect/>
          <a:stretch/>
        </p:blipFill>
        <p:spPr>
          <a:xfrm>
            <a:off x="5725367" y="4557614"/>
            <a:ext cx="501926" cy="501926"/>
          </a:xfrm>
          <a:prstGeom prst="rect">
            <a:avLst/>
          </a:prstGeom>
          <a:noFill/>
          <a:ln>
            <a:noFill/>
          </a:ln>
        </p:spPr>
      </p:pic>
      <p:sp>
        <p:nvSpPr>
          <p:cNvPr id="669" name="Google Shape;669;p48"/>
          <p:cNvSpPr txBox="1"/>
          <p:nvPr/>
        </p:nvSpPr>
        <p:spPr>
          <a:xfrm>
            <a:off x="4765827" y="4660456"/>
            <a:ext cx="1064715"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1400" b="0" i="0" u="none" strike="noStrike" cap="none">
                <a:solidFill>
                  <a:srgbClr val="9D9EA1"/>
                </a:solidFill>
                <a:latin typeface="Lato Light"/>
                <a:ea typeface="Lato Light"/>
                <a:cs typeface="Lato Light"/>
                <a:sym typeface="Lato Light"/>
              </a:rPr>
              <a:t>Visualiza el </a:t>
            </a:r>
            <a:endParaRPr sz="1400" b="0" i="0" u="none" strike="noStrike" cap="none">
              <a:solidFill>
                <a:srgbClr val="000000"/>
              </a:solidFill>
              <a:latin typeface="Arial"/>
              <a:ea typeface="Arial"/>
              <a:cs typeface="Arial"/>
              <a:sym typeface="Aria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sp>
        <p:nvSpPr>
          <p:cNvPr id="675" name="Google Shape;675;p49"/>
          <p:cNvSpPr/>
          <p:nvPr/>
        </p:nvSpPr>
        <p:spPr>
          <a:xfrm>
            <a:off x="212942" y="332621"/>
            <a:ext cx="8674719" cy="707886"/>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None/>
            </a:pPr>
            <a:r>
              <a:rPr lang="es-ES" sz="2800" b="1" i="0" u="none" strike="noStrike" cap="none" dirty="0">
                <a:solidFill>
                  <a:srgbClr val="003760"/>
                </a:solidFill>
                <a:latin typeface="Lato" panose="020F0502020204030203" pitchFamily="34" charset="0"/>
                <a:ea typeface="Lato Light"/>
                <a:cs typeface="Lato Light"/>
                <a:sym typeface="Lato Light"/>
              </a:rPr>
              <a:t>¿POR QUÉ SE PRODUCE EL CAMBIO CLIMÁTICO?</a:t>
            </a:r>
            <a:endParaRPr sz="2800" dirty="0">
              <a:latin typeface="Lato" panose="020F0502020204030203" pitchFamily="34" charset="0"/>
            </a:endParaRPr>
          </a:p>
          <a:p>
            <a:pPr marL="0" marR="0" lvl="0" indent="0" algn="ctr" rtl="0">
              <a:lnSpc>
                <a:spcPct val="100000"/>
              </a:lnSpc>
              <a:spcBef>
                <a:spcPts val="0"/>
              </a:spcBef>
              <a:spcAft>
                <a:spcPts val="0"/>
              </a:spcAft>
              <a:buNone/>
            </a:pPr>
            <a:endParaRPr sz="3000" b="1" i="0" u="none" strike="noStrike" cap="none" dirty="0">
              <a:solidFill>
                <a:schemeClr val="accent2"/>
              </a:solidFill>
              <a:latin typeface="Roboto"/>
              <a:ea typeface="Roboto"/>
              <a:cs typeface="Roboto"/>
              <a:sym typeface="Roboto"/>
            </a:endParaRPr>
          </a:p>
        </p:txBody>
      </p:sp>
      <p:sp>
        <p:nvSpPr>
          <p:cNvPr id="676" name="Google Shape;676;p49"/>
          <p:cNvSpPr/>
          <p:nvPr/>
        </p:nvSpPr>
        <p:spPr>
          <a:xfrm>
            <a:off x="1927131" y="926275"/>
            <a:ext cx="6763280" cy="1177005"/>
          </a:xfrm>
          <a:custGeom>
            <a:avLst/>
            <a:gdLst/>
            <a:ahLst/>
            <a:cxnLst/>
            <a:rect l="l" t="t" r="r" b="b"/>
            <a:pathLst>
              <a:path w="1659" h="730" extrusionOk="0">
                <a:moveTo>
                  <a:pt x="0" y="730"/>
                </a:moveTo>
                <a:lnTo>
                  <a:pt x="1659" y="730"/>
                </a:lnTo>
                <a:lnTo>
                  <a:pt x="1659" y="0"/>
                </a:lnTo>
                <a:lnTo>
                  <a:pt x="0" y="0"/>
                </a:lnTo>
                <a:close/>
              </a:path>
            </a:pathLst>
          </a:custGeom>
          <a:solidFill>
            <a:schemeClr val="dk1">
              <a:alpha val="5882"/>
            </a:schemeClr>
          </a:solidFill>
          <a:ln>
            <a:noFill/>
          </a:ln>
        </p:spPr>
        <p:txBody>
          <a:bodyPr spcFirstLastPara="1" wrap="square" lIns="33750" tIns="16875" rIns="33750" bIns="16875" anchor="ctr" anchorCtr="1">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Arial"/>
              <a:ea typeface="Arial"/>
              <a:cs typeface="Arial"/>
              <a:sym typeface="Arial"/>
            </a:endParaRPr>
          </a:p>
        </p:txBody>
      </p:sp>
      <p:sp>
        <p:nvSpPr>
          <p:cNvPr id="677" name="Google Shape;677;p49"/>
          <p:cNvSpPr txBox="1"/>
          <p:nvPr/>
        </p:nvSpPr>
        <p:spPr>
          <a:xfrm>
            <a:off x="3449422" y="1367995"/>
            <a:ext cx="502935" cy="535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3750"/>
              <a:buFont typeface="Arial"/>
              <a:buNone/>
            </a:pPr>
            <a:endParaRPr sz="3750" b="0" i="0" u="none" strike="noStrike" cap="none">
              <a:solidFill>
                <a:schemeClr val="lt1"/>
              </a:solidFill>
              <a:latin typeface="Roboto Black"/>
              <a:ea typeface="Roboto Black"/>
              <a:cs typeface="Roboto Black"/>
              <a:sym typeface="Roboto Black"/>
            </a:endParaRPr>
          </a:p>
        </p:txBody>
      </p:sp>
      <p:sp>
        <p:nvSpPr>
          <p:cNvPr id="678" name="Google Shape;678;p49"/>
          <p:cNvSpPr txBox="1"/>
          <p:nvPr/>
        </p:nvSpPr>
        <p:spPr>
          <a:xfrm>
            <a:off x="506942" y="1191193"/>
            <a:ext cx="1194140" cy="535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1" i="0" u="none" strike="noStrike" cap="none" dirty="0">
                <a:solidFill>
                  <a:schemeClr val="accent5">
                    <a:lumMod val="50000"/>
                  </a:schemeClr>
                </a:solidFill>
                <a:latin typeface="Lato Light"/>
                <a:ea typeface="Lato Light"/>
                <a:cs typeface="Lato Light"/>
                <a:sym typeface="Lato Light"/>
              </a:rPr>
              <a:t>Efecto Invernadero</a:t>
            </a:r>
            <a:endParaRPr sz="1600" b="1" i="0" u="none" strike="noStrike" cap="none" dirty="0">
              <a:solidFill>
                <a:schemeClr val="accent5">
                  <a:lumMod val="50000"/>
                </a:schemeClr>
              </a:solidFill>
              <a:latin typeface="Lato Light"/>
              <a:ea typeface="Lato Light"/>
              <a:cs typeface="Lato Light"/>
              <a:sym typeface="Lato Light"/>
            </a:endParaRPr>
          </a:p>
        </p:txBody>
      </p:sp>
      <p:sp>
        <p:nvSpPr>
          <p:cNvPr id="679" name="Google Shape;679;p49"/>
          <p:cNvSpPr txBox="1"/>
          <p:nvPr/>
        </p:nvSpPr>
        <p:spPr>
          <a:xfrm>
            <a:off x="2027715" y="1056194"/>
            <a:ext cx="6784886" cy="93487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1600" b="0" i="0" u="none" strike="noStrike" cap="none" dirty="0">
                <a:solidFill>
                  <a:srgbClr val="000000"/>
                </a:solidFill>
                <a:latin typeface="Lato" panose="020F0502020204030203" pitchFamily="34" charset="0"/>
                <a:ea typeface="Lato Light"/>
                <a:cs typeface="Lato Light"/>
                <a:sym typeface="Lato Light"/>
              </a:rPr>
              <a:t>El efecto invernadero es un </a:t>
            </a:r>
            <a:r>
              <a:rPr lang="es-ES" sz="1600" b="1" i="0" u="none" strike="noStrike" cap="none" dirty="0">
                <a:solidFill>
                  <a:srgbClr val="000000"/>
                </a:solidFill>
                <a:latin typeface="Lato" panose="020F0502020204030203" pitchFamily="34" charset="0"/>
                <a:ea typeface="Lato Light"/>
                <a:cs typeface="Lato Light"/>
                <a:sym typeface="Lato Light"/>
              </a:rPr>
              <a:t>proceso natural </a:t>
            </a:r>
            <a:r>
              <a:rPr lang="es-ES" sz="1600" b="0" i="0" u="none" strike="noStrike" cap="none" dirty="0">
                <a:solidFill>
                  <a:srgbClr val="000000"/>
                </a:solidFill>
                <a:latin typeface="Lato" panose="020F0502020204030203" pitchFamily="34" charset="0"/>
                <a:ea typeface="Lato Light"/>
                <a:cs typeface="Lato Light"/>
                <a:sym typeface="Lato Light"/>
              </a:rPr>
              <a:t>que hace posible la vida en la Tierra porque la mantiene a una temperatura mayor y más estable. Sin efecto invernadero la temperatura media de la tierra sería de </a:t>
            </a:r>
            <a:r>
              <a:rPr lang="es-ES" sz="1600" b="1" i="0" u="none" strike="noStrike" cap="none" dirty="0">
                <a:solidFill>
                  <a:srgbClr val="000000"/>
                </a:solidFill>
                <a:latin typeface="Lato" panose="020F0502020204030203" pitchFamily="34" charset="0"/>
                <a:ea typeface="Lato Light"/>
                <a:cs typeface="Lato Light"/>
                <a:sym typeface="Lato Light"/>
              </a:rPr>
              <a:t>-18ºC</a:t>
            </a:r>
            <a:r>
              <a:rPr lang="es-ES" sz="1600" b="0" i="0" u="none" strike="noStrike" cap="none" dirty="0">
                <a:solidFill>
                  <a:srgbClr val="000000"/>
                </a:solidFill>
                <a:latin typeface="Lato" panose="020F0502020204030203" pitchFamily="34" charset="0"/>
                <a:ea typeface="Lato Light"/>
                <a:cs typeface="Lato Light"/>
                <a:sym typeface="Lato Light"/>
              </a:rPr>
              <a:t>. </a:t>
            </a:r>
            <a:endParaRPr dirty="0">
              <a:latin typeface="Lato" panose="020F0502020204030203" pitchFamily="34" charset="0"/>
            </a:endParaRPr>
          </a:p>
          <a:p>
            <a:pPr marL="0" marR="0" lvl="0" indent="0" algn="l" rtl="0">
              <a:lnSpc>
                <a:spcPct val="100000"/>
              </a:lnSpc>
              <a:spcBef>
                <a:spcPts val="0"/>
              </a:spcBef>
              <a:spcAft>
                <a:spcPts val="0"/>
              </a:spcAft>
              <a:buNone/>
            </a:pPr>
            <a:endParaRPr sz="675" b="0" i="0" u="none" strike="noStrike" cap="none" dirty="0">
              <a:solidFill>
                <a:srgbClr val="000000"/>
              </a:solidFill>
              <a:latin typeface="Lato Light"/>
              <a:ea typeface="Lato Light"/>
              <a:cs typeface="Lato Light"/>
              <a:sym typeface="Lato Light"/>
            </a:endParaRPr>
          </a:p>
        </p:txBody>
      </p:sp>
      <p:sp>
        <p:nvSpPr>
          <p:cNvPr id="680" name="Google Shape;680;p49"/>
          <p:cNvSpPr txBox="1"/>
          <p:nvPr/>
        </p:nvSpPr>
        <p:spPr>
          <a:xfrm>
            <a:off x="406356" y="2455388"/>
            <a:ext cx="1441793" cy="535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1" i="0" u="none" strike="noStrike" cap="none" dirty="0">
                <a:solidFill>
                  <a:schemeClr val="accent5">
                    <a:lumMod val="50000"/>
                  </a:schemeClr>
                </a:solidFill>
                <a:latin typeface="Lato Light"/>
                <a:ea typeface="Lato Light"/>
                <a:cs typeface="Lato Light"/>
                <a:sym typeface="Lato Light"/>
              </a:rPr>
              <a:t>Calentamiento </a:t>
            </a:r>
            <a:endParaRPr dirty="0">
              <a:solidFill>
                <a:schemeClr val="accent5">
                  <a:lumMod val="50000"/>
                </a:schemeClr>
              </a:solidFill>
            </a:endParaRPr>
          </a:p>
          <a:p>
            <a:pPr marL="0" marR="0" lvl="0" indent="0" algn="ctr" rtl="0">
              <a:lnSpc>
                <a:spcPct val="100000"/>
              </a:lnSpc>
              <a:spcBef>
                <a:spcPts val="0"/>
              </a:spcBef>
              <a:spcAft>
                <a:spcPts val="0"/>
              </a:spcAft>
              <a:buClr>
                <a:srgbClr val="000000"/>
              </a:buClr>
              <a:buSzPts val="1600"/>
              <a:buFont typeface="Arial"/>
              <a:buNone/>
            </a:pPr>
            <a:r>
              <a:rPr lang="es-ES" sz="1600" b="1" i="0" u="none" strike="noStrike" cap="none" dirty="0">
                <a:solidFill>
                  <a:schemeClr val="accent5">
                    <a:lumMod val="50000"/>
                  </a:schemeClr>
                </a:solidFill>
                <a:latin typeface="Lato Light"/>
                <a:ea typeface="Lato Light"/>
                <a:cs typeface="Lato Light"/>
                <a:sym typeface="Lato Light"/>
              </a:rPr>
              <a:t>Global</a:t>
            </a:r>
            <a:endParaRPr dirty="0">
              <a:solidFill>
                <a:schemeClr val="accent5">
                  <a:lumMod val="50000"/>
                </a:schemeClr>
              </a:solidFill>
            </a:endParaRPr>
          </a:p>
        </p:txBody>
      </p:sp>
      <p:sp>
        <p:nvSpPr>
          <p:cNvPr id="681" name="Google Shape;681;p49"/>
          <p:cNvSpPr txBox="1"/>
          <p:nvPr/>
        </p:nvSpPr>
        <p:spPr>
          <a:xfrm>
            <a:off x="383114" y="3794454"/>
            <a:ext cx="1441793" cy="535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1" i="0" u="none" strike="noStrike" cap="none" dirty="0">
                <a:solidFill>
                  <a:schemeClr val="accent5">
                    <a:lumMod val="50000"/>
                  </a:schemeClr>
                </a:solidFill>
                <a:latin typeface="Lato Light"/>
                <a:ea typeface="Lato Light"/>
                <a:cs typeface="Lato Light"/>
                <a:sym typeface="Lato Light"/>
              </a:rPr>
              <a:t>Cambio</a:t>
            </a:r>
            <a:endParaRPr dirty="0">
              <a:solidFill>
                <a:schemeClr val="accent5">
                  <a:lumMod val="50000"/>
                </a:schemeClr>
              </a:solidFill>
            </a:endParaRPr>
          </a:p>
          <a:p>
            <a:pPr marL="0" marR="0" lvl="0" indent="0" algn="ctr" rtl="0">
              <a:lnSpc>
                <a:spcPct val="100000"/>
              </a:lnSpc>
              <a:spcBef>
                <a:spcPts val="0"/>
              </a:spcBef>
              <a:spcAft>
                <a:spcPts val="0"/>
              </a:spcAft>
              <a:buClr>
                <a:srgbClr val="000000"/>
              </a:buClr>
              <a:buSzPts val="1600"/>
              <a:buFont typeface="Arial"/>
              <a:buNone/>
            </a:pPr>
            <a:r>
              <a:rPr lang="es-ES" sz="1600" b="1" i="0" u="none" strike="noStrike" cap="none" dirty="0">
                <a:solidFill>
                  <a:schemeClr val="accent5">
                    <a:lumMod val="50000"/>
                  </a:schemeClr>
                </a:solidFill>
                <a:latin typeface="Lato Light"/>
                <a:ea typeface="Lato Light"/>
                <a:cs typeface="Lato Light"/>
                <a:sym typeface="Lato Light"/>
              </a:rPr>
              <a:t>Climático</a:t>
            </a:r>
            <a:endParaRPr sz="1600" b="1" i="0" u="none" strike="noStrike" cap="none" dirty="0">
              <a:solidFill>
                <a:schemeClr val="accent5">
                  <a:lumMod val="50000"/>
                </a:schemeClr>
              </a:solidFill>
              <a:latin typeface="Lato Light"/>
              <a:ea typeface="Lato Light"/>
              <a:cs typeface="Lato Light"/>
              <a:sym typeface="Lato Light"/>
            </a:endParaRPr>
          </a:p>
        </p:txBody>
      </p:sp>
      <p:sp>
        <p:nvSpPr>
          <p:cNvPr id="682" name="Google Shape;682;p49"/>
          <p:cNvSpPr/>
          <p:nvPr/>
        </p:nvSpPr>
        <p:spPr>
          <a:xfrm>
            <a:off x="1948735" y="2233199"/>
            <a:ext cx="6763280" cy="1177005"/>
          </a:xfrm>
          <a:custGeom>
            <a:avLst/>
            <a:gdLst/>
            <a:ahLst/>
            <a:cxnLst/>
            <a:rect l="l" t="t" r="r" b="b"/>
            <a:pathLst>
              <a:path w="1659" h="730" extrusionOk="0">
                <a:moveTo>
                  <a:pt x="0" y="730"/>
                </a:moveTo>
                <a:lnTo>
                  <a:pt x="1659" y="730"/>
                </a:lnTo>
                <a:lnTo>
                  <a:pt x="1659" y="0"/>
                </a:lnTo>
                <a:lnTo>
                  <a:pt x="0" y="0"/>
                </a:lnTo>
                <a:close/>
              </a:path>
            </a:pathLst>
          </a:custGeom>
          <a:solidFill>
            <a:schemeClr val="dk1">
              <a:alpha val="5882"/>
            </a:schemeClr>
          </a:solidFill>
          <a:ln>
            <a:noFill/>
          </a:ln>
        </p:spPr>
        <p:txBody>
          <a:bodyPr spcFirstLastPara="1" wrap="square" lIns="33750" tIns="16875" rIns="33750" bIns="16875" anchor="ctr" anchorCtr="1">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Arial"/>
              <a:ea typeface="Arial"/>
              <a:cs typeface="Arial"/>
              <a:sym typeface="Arial"/>
            </a:endParaRPr>
          </a:p>
        </p:txBody>
      </p:sp>
      <p:sp>
        <p:nvSpPr>
          <p:cNvPr id="683" name="Google Shape;683;p49"/>
          <p:cNvSpPr/>
          <p:nvPr/>
        </p:nvSpPr>
        <p:spPr>
          <a:xfrm>
            <a:off x="1948735" y="3515617"/>
            <a:ext cx="6763280" cy="1092960"/>
          </a:xfrm>
          <a:custGeom>
            <a:avLst/>
            <a:gdLst/>
            <a:ahLst/>
            <a:cxnLst/>
            <a:rect l="l" t="t" r="r" b="b"/>
            <a:pathLst>
              <a:path w="1659" h="730" extrusionOk="0">
                <a:moveTo>
                  <a:pt x="0" y="730"/>
                </a:moveTo>
                <a:lnTo>
                  <a:pt x="1659" y="730"/>
                </a:lnTo>
                <a:lnTo>
                  <a:pt x="1659" y="0"/>
                </a:lnTo>
                <a:lnTo>
                  <a:pt x="0" y="0"/>
                </a:lnTo>
                <a:close/>
              </a:path>
            </a:pathLst>
          </a:custGeom>
          <a:solidFill>
            <a:schemeClr val="dk1">
              <a:alpha val="5882"/>
            </a:schemeClr>
          </a:solidFill>
          <a:ln>
            <a:noFill/>
          </a:ln>
        </p:spPr>
        <p:txBody>
          <a:bodyPr spcFirstLastPara="1" wrap="square" lIns="33750" tIns="16875" rIns="33750" bIns="16875" anchor="ctr" anchorCtr="1">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Arial"/>
              <a:ea typeface="Arial"/>
              <a:cs typeface="Arial"/>
              <a:sym typeface="Arial"/>
            </a:endParaRPr>
          </a:p>
        </p:txBody>
      </p:sp>
      <p:sp>
        <p:nvSpPr>
          <p:cNvPr id="684" name="Google Shape;684;p49"/>
          <p:cNvSpPr txBox="1"/>
          <p:nvPr/>
        </p:nvSpPr>
        <p:spPr>
          <a:xfrm>
            <a:off x="2027715" y="2215081"/>
            <a:ext cx="6784886" cy="118109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1600" b="0" i="0" u="none" strike="noStrike" cap="none" dirty="0">
                <a:solidFill>
                  <a:srgbClr val="000000"/>
                </a:solidFill>
                <a:latin typeface="Lato" panose="020F0502020204030203" pitchFamily="34" charset="0"/>
                <a:ea typeface="Lato Light"/>
                <a:cs typeface="Lato Light"/>
                <a:sym typeface="Lato Light"/>
              </a:rPr>
              <a:t>Sin embargo, cuando </a:t>
            </a:r>
            <a:r>
              <a:rPr lang="es-ES" sz="1600" b="1" i="0" u="none" strike="noStrike" cap="none" dirty="0">
                <a:solidFill>
                  <a:srgbClr val="000000"/>
                </a:solidFill>
                <a:latin typeface="Lato" panose="020F0502020204030203" pitchFamily="34" charset="0"/>
                <a:ea typeface="Lato Light"/>
                <a:cs typeface="Lato Light"/>
                <a:sym typeface="Lato Light"/>
              </a:rPr>
              <a:t>en la atmósfera hay demasiada cantidad de estos gases</a:t>
            </a:r>
            <a:r>
              <a:rPr lang="es-ES" sz="1600" b="0" i="0" u="none" strike="noStrike" cap="none" dirty="0">
                <a:solidFill>
                  <a:srgbClr val="000000"/>
                </a:solidFill>
                <a:latin typeface="Lato" panose="020F0502020204030203" pitchFamily="34" charset="0"/>
                <a:ea typeface="Lato Light"/>
                <a:cs typeface="Lato Light"/>
                <a:sym typeface="Lato Light"/>
              </a:rPr>
              <a:t>, como el dióxido de carbono (CO2) o el metano (CH4), la parte de los rayos del Sol que escapa a la atmósfera es menor. </a:t>
            </a:r>
            <a:r>
              <a:rPr lang="es-ES" sz="1600" b="1" i="0" u="none" strike="noStrike" cap="none" dirty="0">
                <a:solidFill>
                  <a:srgbClr val="002060"/>
                </a:solidFill>
                <a:latin typeface="Lato" panose="020F0502020204030203" pitchFamily="34" charset="0"/>
                <a:ea typeface="Lato Light"/>
                <a:cs typeface="Lato Light"/>
                <a:sym typeface="Lato Light"/>
              </a:rPr>
              <a:t>El resultado es que  la temperatura de la Tierra aumenta </a:t>
            </a:r>
            <a:r>
              <a:rPr lang="es-ES" sz="1600" b="0" i="0" u="none" strike="noStrike" cap="none" dirty="0">
                <a:solidFill>
                  <a:srgbClr val="000000"/>
                </a:solidFill>
                <a:latin typeface="Lato" panose="020F0502020204030203" pitchFamily="34" charset="0"/>
                <a:ea typeface="Lato Light"/>
                <a:cs typeface="Lato Light"/>
                <a:sym typeface="Lato Light"/>
              </a:rPr>
              <a:t>más de lo normal.</a:t>
            </a:r>
            <a:endParaRPr dirty="0">
              <a:latin typeface="Lato" panose="020F0502020204030203" pitchFamily="34" charset="0"/>
            </a:endParaRPr>
          </a:p>
          <a:p>
            <a:pPr marL="0" marR="0" lvl="0" indent="0" algn="l" rtl="0">
              <a:lnSpc>
                <a:spcPct val="100000"/>
              </a:lnSpc>
              <a:spcBef>
                <a:spcPts val="0"/>
              </a:spcBef>
              <a:spcAft>
                <a:spcPts val="0"/>
              </a:spcAft>
              <a:buNone/>
            </a:pPr>
            <a:endParaRPr sz="675" b="0" i="0" u="none" strike="noStrike" cap="none" dirty="0">
              <a:solidFill>
                <a:srgbClr val="000000"/>
              </a:solidFill>
              <a:latin typeface="Lato Light"/>
              <a:ea typeface="Lato Light"/>
              <a:cs typeface="Lato Light"/>
              <a:sym typeface="Lato Light"/>
            </a:endParaRPr>
          </a:p>
        </p:txBody>
      </p:sp>
      <p:sp>
        <p:nvSpPr>
          <p:cNvPr id="685" name="Google Shape;685;p49"/>
          <p:cNvSpPr txBox="1"/>
          <p:nvPr/>
        </p:nvSpPr>
        <p:spPr>
          <a:xfrm>
            <a:off x="2027715" y="3635299"/>
            <a:ext cx="6784886" cy="6886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1600" b="0" i="0" u="none" strike="noStrike" cap="none" dirty="0">
                <a:solidFill>
                  <a:srgbClr val="000000"/>
                </a:solidFill>
                <a:latin typeface="Lato" panose="020F0502020204030203" pitchFamily="34" charset="0"/>
                <a:ea typeface="Lato Light"/>
                <a:cs typeface="Lato Light"/>
                <a:sym typeface="Lato Light"/>
              </a:rPr>
              <a:t>En nuestra actividad diaria </a:t>
            </a:r>
            <a:r>
              <a:rPr lang="es-ES" sz="1600" b="1" i="0" u="none" strike="noStrike" cap="none" dirty="0">
                <a:solidFill>
                  <a:srgbClr val="000000"/>
                </a:solidFill>
                <a:latin typeface="Lato" panose="020F0502020204030203" pitchFamily="34" charset="0"/>
                <a:ea typeface="Lato Light"/>
                <a:cs typeface="Lato Light"/>
                <a:sym typeface="Lato Light"/>
              </a:rPr>
              <a:t>producimos muchos de estos gases </a:t>
            </a:r>
            <a:r>
              <a:rPr lang="es-ES" sz="1600" b="0" i="0" u="none" strike="noStrike" cap="none" dirty="0">
                <a:solidFill>
                  <a:srgbClr val="000000"/>
                </a:solidFill>
                <a:latin typeface="Lato" panose="020F0502020204030203" pitchFamily="34" charset="0"/>
                <a:ea typeface="Lato Light"/>
                <a:cs typeface="Lato Light"/>
                <a:sym typeface="Lato Light"/>
              </a:rPr>
              <a:t>llamados “gases de efecto invernadero”, principalmente el dióxido de carbono o CO</a:t>
            </a:r>
            <a:r>
              <a:rPr lang="es-ES" sz="1600" b="0" i="0" u="none" strike="noStrike" cap="none" baseline="-25000" dirty="0">
                <a:solidFill>
                  <a:srgbClr val="000000"/>
                </a:solidFill>
                <a:latin typeface="Lato" panose="020F0502020204030203" pitchFamily="34" charset="0"/>
                <a:ea typeface="Lato Light"/>
                <a:cs typeface="Lato Light"/>
                <a:sym typeface="Lato Light"/>
              </a:rPr>
              <a:t>2</a:t>
            </a:r>
            <a:r>
              <a:rPr lang="es-ES" sz="1600" b="0" i="0" u="none" strike="noStrike" cap="none" dirty="0">
                <a:solidFill>
                  <a:srgbClr val="000000"/>
                </a:solidFill>
                <a:latin typeface="Lato" panose="020F0502020204030203" pitchFamily="34" charset="0"/>
                <a:ea typeface="Lato Light"/>
                <a:cs typeface="Lato Light"/>
                <a:sym typeface="Lato Light"/>
              </a:rPr>
              <a:t>. </a:t>
            </a:r>
            <a:endParaRPr dirty="0">
              <a:latin typeface="Lato" panose="020F0502020204030203" pitchFamily="34" charset="0"/>
            </a:endParaRPr>
          </a:p>
          <a:p>
            <a:pPr marL="0" marR="0" lvl="0" indent="0" algn="l" rtl="0">
              <a:lnSpc>
                <a:spcPct val="100000"/>
              </a:lnSpc>
              <a:spcBef>
                <a:spcPts val="0"/>
              </a:spcBef>
              <a:spcAft>
                <a:spcPts val="0"/>
              </a:spcAft>
              <a:buNone/>
            </a:pPr>
            <a:endParaRPr sz="675" b="0" i="0" u="none" strike="noStrike" cap="none" dirty="0">
              <a:solidFill>
                <a:srgbClr val="000000"/>
              </a:solidFill>
              <a:latin typeface="Lato Light"/>
              <a:ea typeface="Lato Light"/>
              <a:cs typeface="Lato Light"/>
              <a:sym typeface="Lato Light"/>
            </a:endParaRPr>
          </a:p>
        </p:txBody>
      </p:sp>
      <p:pic>
        <p:nvPicPr>
          <p:cNvPr id="686" name="Google Shape;686;p49"/>
          <p:cNvPicPr preferRelativeResize="0"/>
          <p:nvPr/>
        </p:nvPicPr>
        <p:blipFill rotWithShape="1">
          <a:blip r:embed="rId3">
            <a:alphaModFix/>
          </a:blip>
          <a:srcRect/>
          <a:stretch/>
        </p:blipFill>
        <p:spPr>
          <a:xfrm>
            <a:off x="2907031" y="4604133"/>
            <a:ext cx="417955" cy="417955"/>
          </a:xfrm>
          <a:prstGeom prst="rect">
            <a:avLst/>
          </a:prstGeom>
          <a:noFill/>
          <a:ln>
            <a:noFill/>
          </a:ln>
        </p:spPr>
      </p:pic>
      <p:sp>
        <p:nvSpPr>
          <p:cNvPr id="687" name="Google Shape;687;p49"/>
          <p:cNvSpPr txBox="1"/>
          <p:nvPr/>
        </p:nvSpPr>
        <p:spPr>
          <a:xfrm>
            <a:off x="1225388" y="4661444"/>
            <a:ext cx="1918315"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1400" b="0" i="0" u="none" strike="noStrike" cap="none" dirty="0">
                <a:solidFill>
                  <a:srgbClr val="9D9EA1"/>
                </a:solidFill>
                <a:latin typeface="Lato Light"/>
                <a:ea typeface="Lato Light"/>
                <a:cs typeface="Lato Light"/>
                <a:sym typeface="Lato Light"/>
              </a:rPr>
              <a:t>Visualiza según edad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92"/>
        <p:cNvGrpSpPr/>
        <p:nvPr/>
      </p:nvGrpSpPr>
      <p:grpSpPr>
        <a:xfrm>
          <a:off x="0" y="0"/>
          <a:ext cx="0" cy="0"/>
          <a:chOff x="0" y="0"/>
          <a:chExt cx="0" cy="0"/>
        </a:xfrm>
      </p:grpSpPr>
      <p:sp>
        <p:nvSpPr>
          <p:cNvPr id="693" name="Google Shape;693;p50"/>
          <p:cNvSpPr txBox="1"/>
          <p:nvPr/>
        </p:nvSpPr>
        <p:spPr>
          <a:xfrm>
            <a:off x="1461398" y="517570"/>
            <a:ext cx="6221204" cy="27029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2800" b="1" i="0" u="none" strike="noStrike" cap="none" dirty="0">
                <a:solidFill>
                  <a:schemeClr val="lt2"/>
                </a:solidFill>
                <a:latin typeface="Lato" panose="020F0502020204030203" pitchFamily="34" charset="0"/>
                <a:ea typeface="Lato Light"/>
                <a:cs typeface="Lato Light"/>
                <a:sym typeface="Lato Light"/>
              </a:rPr>
              <a:t>En nuestra actividad diaria producimos los gases (principalmente CO</a:t>
            </a:r>
            <a:r>
              <a:rPr lang="es-ES" sz="2800" b="1" i="0" u="none" strike="noStrike" cap="none" baseline="-25000" dirty="0">
                <a:solidFill>
                  <a:schemeClr val="lt2"/>
                </a:solidFill>
                <a:latin typeface="Lato" panose="020F0502020204030203" pitchFamily="34" charset="0"/>
                <a:ea typeface="Lato Light"/>
                <a:cs typeface="Lato Light"/>
                <a:sym typeface="Lato Light"/>
              </a:rPr>
              <a:t>2</a:t>
            </a:r>
            <a:r>
              <a:rPr lang="es-ES" sz="2800" b="1" i="0" u="none" strike="noStrike" cap="none" dirty="0">
                <a:solidFill>
                  <a:schemeClr val="lt2"/>
                </a:solidFill>
                <a:latin typeface="Lato" panose="020F0502020204030203" pitchFamily="34" charset="0"/>
                <a:ea typeface="Lato Light"/>
                <a:cs typeface="Lato Light"/>
                <a:sym typeface="Lato Light"/>
              </a:rPr>
              <a:t>) que causan el cambio climático. </a:t>
            </a:r>
            <a:endParaRPr sz="1600" dirty="0">
              <a:latin typeface="Lato" panose="020F0502020204030203" pitchFamily="34" charset="0"/>
            </a:endParaRPr>
          </a:p>
          <a:p>
            <a:pPr marL="0" marR="0" lvl="0" indent="0" algn="l" rtl="0">
              <a:lnSpc>
                <a:spcPct val="100000"/>
              </a:lnSpc>
              <a:spcBef>
                <a:spcPts val="0"/>
              </a:spcBef>
              <a:spcAft>
                <a:spcPts val="0"/>
              </a:spcAft>
              <a:buClr>
                <a:srgbClr val="000000"/>
              </a:buClr>
              <a:buSzPts val="2800"/>
              <a:buFont typeface="Arial"/>
              <a:buNone/>
            </a:pPr>
            <a:endParaRPr sz="3200" b="1" i="0" u="none" strike="noStrike" cap="none" dirty="0">
              <a:solidFill>
                <a:srgbClr val="EAEBEE"/>
              </a:solidFill>
              <a:latin typeface="Lato" panose="020F0502020204030203" pitchFamily="34" charset="0"/>
              <a:ea typeface="Lato Light"/>
              <a:cs typeface="Lato Light"/>
              <a:sym typeface="Lato Light"/>
            </a:endParaRPr>
          </a:p>
          <a:p>
            <a:pPr marL="342900" marR="0" lvl="0" indent="-342900" algn="l" rtl="0">
              <a:lnSpc>
                <a:spcPct val="100000"/>
              </a:lnSpc>
              <a:spcBef>
                <a:spcPts val="0"/>
              </a:spcBef>
              <a:spcAft>
                <a:spcPts val="0"/>
              </a:spcAft>
              <a:buClr>
                <a:srgbClr val="FFFFFF"/>
              </a:buClr>
              <a:buFont typeface="Arial" panose="020B0604020202020204" pitchFamily="34" charset="0"/>
              <a:buChar char="•"/>
            </a:pPr>
            <a:r>
              <a:rPr lang="es-ES" sz="2400" b="0" i="0" u="none" strike="noStrike" cap="none" dirty="0">
                <a:solidFill>
                  <a:schemeClr val="lt2"/>
                </a:solidFill>
                <a:latin typeface="Lato" panose="020F0502020204030203" pitchFamily="34" charset="0"/>
                <a:ea typeface="Lato Light"/>
                <a:cs typeface="Lato Light"/>
                <a:sym typeface="Lato Light"/>
              </a:rPr>
              <a:t>Rellena cada hueco del racimo con una actividad diaria.</a:t>
            </a:r>
            <a:endParaRPr sz="1600" dirty="0">
              <a:latin typeface="Lato" panose="020F0502020204030203" pitchFamily="34" charset="0"/>
            </a:endParaRPr>
          </a:p>
          <a:p>
            <a:pPr marL="342900" marR="0" lvl="0" indent="-342900" algn="l" rtl="0">
              <a:lnSpc>
                <a:spcPct val="100000"/>
              </a:lnSpc>
              <a:spcBef>
                <a:spcPts val="0"/>
              </a:spcBef>
              <a:spcAft>
                <a:spcPts val="0"/>
              </a:spcAft>
              <a:buClr>
                <a:srgbClr val="FFFFFF"/>
              </a:buClr>
              <a:buFont typeface="Arial" panose="020B0604020202020204" pitchFamily="34" charset="0"/>
              <a:buChar char="•"/>
            </a:pPr>
            <a:r>
              <a:rPr lang="es-ES" sz="2400" b="0" i="0" u="none" strike="noStrike" cap="none" dirty="0">
                <a:solidFill>
                  <a:schemeClr val="lt2"/>
                </a:solidFill>
                <a:latin typeface="Lato" panose="020F0502020204030203" pitchFamily="34" charset="0"/>
                <a:ea typeface="Lato Light"/>
                <a:cs typeface="Lato Light"/>
                <a:sym typeface="Lato Light"/>
              </a:rPr>
              <a:t>Comparte con tus compañeros de mesa.</a:t>
            </a:r>
          </a:p>
          <a:p>
            <a:pPr marL="342900" marR="0" lvl="0" indent="-342900" algn="l" rtl="0">
              <a:lnSpc>
                <a:spcPct val="100000"/>
              </a:lnSpc>
              <a:spcBef>
                <a:spcPts val="0"/>
              </a:spcBef>
              <a:spcAft>
                <a:spcPts val="0"/>
              </a:spcAft>
              <a:buClr>
                <a:srgbClr val="FFFFFF"/>
              </a:buClr>
              <a:buFont typeface="Arial" panose="020B0604020202020204" pitchFamily="34" charset="0"/>
              <a:buChar char="•"/>
            </a:pPr>
            <a:r>
              <a:rPr lang="es-ES" sz="2400" b="0" i="0" u="none" strike="noStrike" cap="none" dirty="0">
                <a:solidFill>
                  <a:schemeClr val="lt2"/>
                </a:solidFill>
                <a:latin typeface="Lato" panose="020F0502020204030203" pitchFamily="34" charset="0"/>
                <a:ea typeface="Lato Light"/>
                <a:cs typeface="Lato Light"/>
                <a:sym typeface="Lato Light"/>
              </a:rPr>
              <a:t>Elige 3 de ellas y comparte con el gran grupo.</a:t>
            </a:r>
            <a:endParaRPr sz="1600" dirty="0">
              <a:latin typeface="Lato" panose="020F0502020204030203" pitchFamily="34" charset="0"/>
            </a:endParaRPr>
          </a:p>
          <a:p>
            <a:pPr marL="457200" marR="0" lvl="0" indent="-457200" algn="l" rtl="0">
              <a:lnSpc>
                <a:spcPct val="100000"/>
              </a:lnSpc>
              <a:spcBef>
                <a:spcPts val="0"/>
              </a:spcBef>
              <a:spcAft>
                <a:spcPts val="0"/>
              </a:spcAft>
              <a:buClr>
                <a:srgbClr val="FFFFFF"/>
              </a:buClr>
              <a:buFont typeface="Arial" panose="020B0604020202020204" pitchFamily="34" charset="0"/>
              <a:buChar char="•"/>
            </a:pPr>
            <a:endParaRPr sz="2800" b="0" i="0" u="none" strike="noStrike" cap="none" dirty="0">
              <a:solidFill>
                <a:schemeClr val="lt2"/>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None/>
            </a:pPr>
            <a:endParaRPr sz="2400" b="1"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None/>
            </a:pPr>
            <a:endParaRPr sz="2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800" b="1"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dirty="0">
              <a:solidFill>
                <a:srgbClr val="EAEBEE"/>
              </a:solidFill>
              <a:latin typeface="Lato Light"/>
              <a:ea typeface="Lato Light"/>
              <a:cs typeface="Lato Light"/>
              <a:sym typeface="Lato Light"/>
            </a:endParaRPr>
          </a:p>
        </p:txBody>
      </p:sp>
      <p:pic>
        <p:nvPicPr>
          <p:cNvPr id="694" name="Google Shape;694;p50"/>
          <p:cNvPicPr preferRelativeResize="0"/>
          <p:nvPr/>
        </p:nvPicPr>
        <p:blipFill rotWithShape="1">
          <a:blip r:embed="rId3">
            <a:alphaModFix/>
          </a:blip>
          <a:srcRect/>
          <a:stretch/>
        </p:blipFill>
        <p:spPr>
          <a:xfrm>
            <a:off x="7249003" y="1780244"/>
            <a:ext cx="1894997" cy="185613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8F5DB"/>
        </a:solidFill>
        <a:effectLst/>
      </p:bgPr>
    </p:bg>
    <p:spTree>
      <p:nvGrpSpPr>
        <p:cNvPr id="1" name="Shape 699"/>
        <p:cNvGrpSpPr/>
        <p:nvPr/>
      </p:nvGrpSpPr>
      <p:grpSpPr>
        <a:xfrm>
          <a:off x="0" y="0"/>
          <a:ext cx="0" cy="0"/>
          <a:chOff x="0" y="0"/>
          <a:chExt cx="0" cy="0"/>
        </a:xfrm>
      </p:grpSpPr>
      <p:sp>
        <p:nvSpPr>
          <p:cNvPr id="700" name="Google Shape;700;p51"/>
          <p:cNvSpPr txBox="1"/>
          <p:nvPr/>
        </p:nvSpPr>
        <p:spPr>
          <a:xfrm>
            <a:off x="1290181" y="266560"/>
            <a:ext cx="7559299" cy="431677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s-ES" sz="2800" b="1" i="0" u="none" strike="noStrike" cap="none" dirty="0">
                <a:solidFill>
                  <a:schemeClr val="accent5">
                    <a:lumMod val="50000"/>
                  </a:schemeClr>
                </a:solidFill>
                <a:latin typeface="Lato" panose="020F0502020204030203" pitchFamily="34" charset="0"/>
                <a:ea typeface="Lato Light"/>
                <a:cs typeface="Lato Light"/>
                <a:sym typeface="Lato Light"/>
              </a:rPr>
              <a:t>¿CUÁLES SON LOS EFECTOS DEL CAMBIO CLIMÁTICO? </a:t>
            </a:r>
            <a:endParaRPr sz="1800" b="1" dirty="0">
              <a:solidFill>
                <a:schemeClr val="accent5">
                  <a:lumMod val="50000"/>
                </a:schemeClr>
              </a:solidFill>
              <a:latin typeface="Lato" panose="020F0502020204030203" pitchFamily="34" charset="0"/>
            </a:endParaRPr>
          </a:p>
          <a:p>
            <a:pPr marL="0" marR="0" lvl="0" indent="0" algn="just" rtl="0">
              <a:lnSpc>
                <a:spcPct val="100000"/>
              </a:lnSpc>
              <a:spcBef>
                <a:spcPts val="0"/>
              </a:spcBef>
              <a:spcAft>
                <a:spcPts val="0"/>
              </a:spcAft>
              <a:buNone/>
            </a:pPr>
            <a:endParaRPr sz="2000" b="1" i="0" u="none" strike="noStrike" cap="none" dirty="0">
              <a:solidFill>
                <a:srgbClr val="203C53"/>
              </a:solidFill>
              <a:latin typeface="Lato" panose="020F0502020204030203" pitchFamily="34" charset="0"/>
              <a:ea typeface="Lato Light"/>
              <a:cs typeface="Lato Light"/>
              <a:sym typeface="Lato Light"/>
            </a:endParaRPr>
          </a:p>
          <a:p>
            <a:pPr marL="0" marR="0" lvl="0" indent="0" algn="just" rtl="0">
              <a:lnSpc>
                <a:spcPct val="100000"/>
              </a:lnSpc>
              <a:spcBef>
                <a:spcPts val="0"/>
              </a:spcBef>
              <a:spcAft>
                <a:spcPts val="0"/>
              </a:spcAft>
              <a:buNone/>
            </a:pPr>
            <a:r>
              <a:rPr lang="es-ES" sz="2000" b="1" i="0" u="none" strike="noStrike" cap="none" dirty="0">
                <a:solidFill>
                  <a:srgbClr val="203C53"/>
                </a:solidFill>
                <a:latin typeface="Lato" panose="020F0502020204030203" pitchFamily="34" charset="0"/>
                <a:ea typeface="Lato Light"/>
                <a:cs typeface="Lato Light"/>
                <a:sym typeface="Lato Light"/>
              </a:rPr>
              <a:t>En la temperatura: </a:t>
            </a:r>
            <a:endParaRPr dirty="0">
              <a:latin typeface="Lato" panose="020F0502020204030203" pitchFamily="34" charset="0"/>
            </a:endParaRPr>
          </a:p>
          <a:p>
            <a:pPr marL="0" marR="0" lvl="0" indent="0" algn="just" rtl="0">
              <a:lnSpc>
                <a:spcPct val="100000"/>
              </a:lnSpc>
              <a:spcBef>
                <a:spcPts val="0"/>
              </a:spcBef>
              <a:spcAft>
                <a:spcPts val="0"/>
              </a:spcAft>
              <a:buNone/>
            </a:pPr>
            <a:endParaRPr lang="es-ES" sz="900" b="0" i="0" u="none" strike="noStrike" cap="none" dirty="0">
              <a:solidFill>
                <a:srgbClr val="203C53"/>
              </a:solidFill>
              <a:latin typeface="Lato" panose="020F0502020204030203" pitchFamily="34" charset="0"/>
              <a:ea typeface="Lato Light"/>
              <a:cs typeface="Lato Light"/>
              <a:sym typeface="Lato Light"/>
            </a:endParaRPr>
          </a:p>
          <a:p>
            <a:pPr marL="0" marR="0" lvl="0" indent="0" algn="just" rtl="0">
              <a:lnSpc>
                <a:spcPct val="100000"/>
              </a:lnSpc>
              <a:spcBef>
                <a:spcPts val="0"/>
              </a:spcBef>
              <a:spcAft>
                <a:spcPts val="0"/>
              </a:spcAft>
              <a:buNone/>
            </a:pPr>
            <a:r>
              <a:rPr lang="es-ES" sz="2000" b="0" i="0" u="none" strike="noStrike" cap="none" dirty="0">
                <a:solidFill>
                  <a:srgbClr val="203C53"/>
                </a:solidFill>
                <a:latin typeface="Lato" panose="020F0502020204030203" pitchFamily="34" charset="0"/>
                <a:ea typeface="Lato Light"/>
                <a:cs typeface="Lato Light"/>
                <a:sym typeface="Lato Light"/>
              </a:rPr>
              <a:t>Aumento de las temperaturas: +0,4ºC cada década en invierno y +0,7ºC cada década en verano. </a:t>
            </a:r>
            <a:endParaRPr dirty="0">
              <a:latin typeface="Lato" panose="020F0502020204030203" pitchFamily="34" charset="0"/>
            </a:endParaRPr>
          </a:p>
          <a:p>
            <a:pPr marL="0" marR="0" lvl="0" indent="0" algn="just" rtl="0">
              <a:lnSpc>
                <a:spcPct val="100000"/>
              </a:lnSpc>
              <a:spcBef>
                <a:spcPts val="0"/>
              </a:spcBef>
              <a:spcAft>
                <a:spcPts val="0"/>
              </a:spcAft>
              <a:buNone/>
            </a:pPr>
            <a:endParaRPr sz="2000" b="0" i="0" u="none" strike="noStrike" cap="none" dirty="0">
              <a:solidFill>
                <a:srgbClr val="203C53"/>
              </a:solidFill>
              <a:latin typeface="Lato" panose="020F0502020204030203" pitchFamily="34" charset="0"/>
              <a:ea typeface="Lato Light"/>
              <a:cs typeface="Lato Light"/>
              <a:sym typeface="Lato Light"/>
            </a:endParaRPr>
          </a:p>
          <a:p>
            <a:pPr marL="0" marR="0" lvl="0" indent="0" algn="just" rtl="0">
              <a:lnSpc>
                <a:spcPct val="100000"/>
              </a:lnSpc>
              <a:spcBef>
                <a:spcPts val="0"/>
              </a:spcBef>
              <a:spcAft>
                <a:spcPts val="0"/>
              </a:spcAft>
              <a:buNone/>
            </a:pPr>
            <a:r>
              <a:rPr lang="es-ES" sz="2000" b="0" i="0" u="none" strike="noStrike" cap="none" dirty="0">
                <a:solidFill>
                  <a:srgbClr val="203C53"/>
                </a:solidFill>
                <a:latin typeface="Lato" panose="020F0502020204030203" pitchFamily="34" charset="0"/>
                <a:ea typeface="Lato Light"/>
                <a:cs typeface="Lato Light"/>
                <a:sym typeface="Lato Light"/>
              </a:rPr>
              <a:t>Al final del siglo XXI, la temperatura habrá aumentado entre </a:t>
            </a:r>
            <a:r>
              <a:rPr lang="es-ES" sz="2000" b="1" i="0" u="none" strike="noStrike" cap="none" dirty="0">
                <a:solidFill>
                  <a:srgbClr val="203C53"/>
                </a:solidFill>
                <a:latin typeface="Lato" panose="020F0502020204030203" pitchFamily="34" charset="0"/>
                <a:ea typeface="Lato Light"/>
                <a:cs typeface="Lato Light"/>
                <a:sym typeface="Lato Light"/>
              </a:rPr>
              <a:t>5º y 7ºC en verano y </a:t>
            </a:r>
            <a:r>
              <a:rPr lang="es-ES" sz="2000" b="0" i="0" u="none" strike="noStrike" cap="none" dirty="0">
                <a:solidFill>
                  <a:srgbClr val="203C53"/>
                </a:solidFill>
                <a:latin typeface="Lato" panose="020F0502020204030203" pitchFamily="34" charset="0"/>
                <a:ea typeface="Lato Light"/>
                <a:cs typeface="Lato Light"/>
                <a:sym typeface="Lato Light"/>
              </a:rPr>
              <a:t> entre </a:t>
            </a:r>
            <a:r>
              <a:rPr lang="es-ES" sz="2000" b="1" i="0" u="none" strike="noStrike" cap="none" dirty="0">
                <a:solidFill>
                  <a:srgbClr val="203C53"/>
                </a:solidFill>
                <a:latin typeface="Lato" panose="020F0502020204030203" pitchFamily="34" charset="0"/>
                <a:ea typeface="Lato Light"/>
                <a:cs typeface="Lato Light"/>
                <a:sym typeface="Lato Light"/>
              </a:rPr>
              <a:t>3º y 4ºC en invierno.</a:t>
            </a:r>
            <a:endParaRPr dirty="0">
              <a:latin typeface="Lato" panose="020F0502020204030203" pitchFamily="34" charset="0"/>
            </a:endParaRPr>
          </a:p>
          <a:p>
            <a:pPr marL="0" marR="0" lvl="0" indent="0" algn="just" rtl="0">
              <a:lnSpc>
                <a:spcPct val="100000"/>
              </a:lnSpc>
              <a:spcBef>
                <a:spcPts val="0"/>
              </a:spcBef>
              <a:spcAft>
                <a:spcPts val="0"/>
              </a:spcAft>
              <a:buNone/>
            </a:pPr>
            <a:endParaRPr sz="2000" b="0" i="0" u="none" strike="noStrike" cap="none" dirty="0">
              <a:solidFill>
                <a:srgbClr val="203C53"/>
              </a:solidFill>
              <a:latin typeface="Lato" panose="020F0502020204030203" pitchFamily="34" charset="0"/>
              <a:ea typeface="Lato Light"/>
              <a:cs typeface="Lato Light"/>
              <a:sym typeface="Lato Light"/>
            </a:endParaRPr>
          </a:p>
          <a:p>
            <a:pPr marL="0" marR="0" lvl="0" indent="0" algn="just" rtl="0">
              <a:lnSpc>
                <a:spcPct val="100000"/>
              </a:lnSpc>
              <a:spcBef>
                <a:spcPts val="0"/>
              </a:spcBef>
              <a:spcAft>
                <a:spcPts val="0"/>
              </a:spcAft>
              <a:buNone/>
            </a:pPr>
            <a:r>
              <a:rPr lang="es-ES" sz="2000" b="0" i="0" u="none" strike="noStrike" cap="none" dirty="0">
                <a:solidFill>
                  <a:srgbClr val="203C53"/>
                </a:solidFill>
                <a:latin typeface="Lato" panose="020F0502020204030203" pitchFamily="34" charset="0"/>
                <a:ea typeface="Lato Light"/>
                <a:cs typeface="Lato Light"/>
                <a:sym typeface="Lato Light"/>
              </a:rPr>
              <a:t>El calentamiento es mayor en las zonas de interior que en la costa.</a:t>
            </a:r>
          </a:p>
          <a:p>
            <a:pPr marL="0" marR="0" lvl="0" indent="0" algn="just" rtl="0">
              <a:lnSpc>
                <a:spcPct val="100000"/>
              </a:lnSpc>
              <a:spcBef>
                <a:spcPts val="0"/>
              </a:spcBef>
              <a:spcAft>
                <a:spcPts val="0"/>
              </a:spcAft>
              <a:buNone/>
            </a:pPr>
            <a:endParaRPr dirty="0">
              <a:latin typeface="Lato" panose="020F0502020204030203" pitchFamily="34" charset="0"/>
            </a:endParaRPr>
          </a:p>
          <a:p>
            <a:pPr marL="0" marR="0" lvl="0" indent="0" algn="just" rtl="0">
              <a:lnSpc>
                <a:spcPct val="100000"/>
              </a:lnSpc>
              <a:spcBef>
                <a:spcPts val="0"/>
              </a:spcBef>
              <a:spcAft>
                <a:spcPts val="0"/>
              </a:spcAft>
              <a:buNone/>
            </a:pPr>
            <a:r>
              <a:rPr lang="es-ES" sz="2000" b="0" i="0" u="none" strike="noStrike" cap="none" dirty="0">
                <a:solidFill>
                  <a:srgbClr val="203C53"/>
                </a:solidFill>
                <a:latin typeface="Lato" panose="020F0502020204030203" pitchFamily="34" charset="0"/>
                <a:ea typeface="Lato Light"/>
                <a:cs typeface="Lato Light"/>
                <a:sym typeface="Lato Light"/>
              </a:rPr>
              <a:t>Más frecuencia de días con temperaturas máximas extremas en la Península, sobre todo, en verano.</a:t>
            </a:r>
            <a:endParaRPr dirty="0">
              <a:latin typeface="Lato" panose="020F0502020204030203" pitchFamily="34" charset="0"/>
            </a:endParaRPr>
          </a:p>
          <a:p>
            <a:pPr marL="0" marR="0" lvl="0" indent="0" algn="just" rtl="0">
              <a:lnSpc>
                <a:spcPct val="100000"/>
              </a:lnSpc>
              <a:spcBef>
                <a:spcPts val="0"/>
              </a:spcBef>
              <a:spcAft>
                <a:spcPts val="0"/>
              </a:spcAft>
              <a:buNone/>
            </a:pPr>
            <a:endParaRPr sz="2400" b="0" i="0" u="none" strike="noStrike" cap="none" dirty="0">
              <a:solidFill>
                <a:srgbClr val="000000"/>
              </a:solidFill>
              <a:latin typeface="Lato" panose="020F0502020204030203" pitchFamily="34" charset="0"/>
              <a:ea typeface="Lato Light"/>
              <a:cs typeface="Lato Light"/>
              <a:sym typeface="Lato Light"/>
            </a:endParaRPr>
          </a:p>
          <a:p>
            <a:pPr marL="0" marR="0" lvl="0" indent="0" algn="just" rtl="0">
              <a:lnSpc>
                <a:spcPct val="100000"/>
              </a:lnSpc>
              <a:spcBef>
                <a:spcPts val="0"/>
              </a:spcBef>
              <a:spcAft>
                <a:spcPts val="0"/>
              </a:spcAft>
              <a:buNone/>
            </a:pPr>
            <a:endParaRPr sz="2400" b="0" i="0" u="none" strike="noStrike" cap="none" dirty="0">
              <a:solidFill>
                <a:srgbClr val="000000"/>
              </a:solidFill>
              <a:latin typeface="Lato" panose="020F0502020204030203" pitchFamily="34" charset="0"/>
              <a:sym typeface="Arial"/>
            </a:endParaRPr>
          </a:p>
          <a:p>
            <a:pPr marL="0" marR="0" lvl="0" indent="0" algn="just" rtl="0">
              <a:lnSpc>
                <a:spcPct val="100000"/>
              </a:lnSpc>
              <a:spcBef>
                <a:spcPts val="0"/>
              </a:spcBef>
              <a:spcAft>
                <a:spcPts val="0"/>
              </a:spcAft>
              <a:buNone/>
            </a:pPr>
            <a:endParaRPr sz="2400" b="0" i="0" u="none" strike="noStrike" cap="none" dirty="0">
              <a:solidFill>
                <a:srgbClr val="000000"/>
              </a:solidFill>
              <a:latin typeface="Lato" panose="020F0502020204030203" pitchFamily="34" charset="0"/>
              <a:sym typeface="Arial"/>
            </a:endParaRPr>
          </a:p>
          <a:p>
            <a:pPr marL="0" marR="0" lvl="0" indent="0" algn="just" rtl="0">
              <a:lnSpc>
                <a:spcPct val="100000"/>
              </a:lnSpc>
              <a:spcBef>
                <a:spcPts val="0"/>
              </a:spcBef>
              <a:spcAft>
                <a:spcPts val="0"/>
              </a:spcAft>
              <a:buNone/>
            </a:pPr>
            <a:endParaRPr sz="2400" b="0" i="0" u="none" strike="noStrike" cap="none" dirty="0">
              <a:solidFill>
                <a:srgbClr val="000000"/>
              </a:solidFill>
              <a:latin typeface="Lato" panose="020F0502020204030203" pitchFamily="34" charset="0"/>
              <a:sym typeface="Arial"/>
            </a:endParaRPr>
          </a:p>
          <a:p>
            <a:pPr marL="0" marR="0" lvl="0" indent="0" algn="just" rtl="0">
              <a:lnSpc>
                <a:spcPct val="100000"/>
              </a:lnSpc>
              <a:spcBef>
                <a:spcPts val="0"/>
              </a:spcBef>
              <a:spcAft>
                <a:spcPts val="0"/>
              </a:spcAft>
              <a:buClr>
                <a:srgbClr val="000000"/>
              </a:buClr>
              <a:buSzPts val="2400"/>
              <a:buFont typeface="Arial"/>
              <a:buNone/>
            </a:pPr>
            <a:endParaRPr sz="2800" b="0" i="0" u="none" strike="noStrike" cap="none" dirty="0">
              <a:solidFill>
                <a:srgbClr val="050505"/>
              </a:solidFill>
              <a:latin typeface="Lato" panose="020F0502020204030203" pitchFamily="34" charset="0"/>
              <a:ea typeface="Lato Light"/>
              <a:cs typeface="Lato Light"/>
              <a:sym typeface="Lato Light"/>
            </a:endParaRPr>
          </a:p>
        </p:txBody>
      </p:sp>
    </p:spTree>
  </p:cSld>
  <p:clrMapOvr>
    <a:masterClrMapping/>
  </p:clrMapOvr>
</p:sld>
</file>

<file path=ppt/theme/theme1.xml><?xml version="1.0" encoding="utf-8"?>
<a:theme xmlns:a="http://schemas.openxmlformats.org/drawingml/2006/main" name="TemaEDUCACLIMA">
  <a:themeElements>
    <a:clrScheme name="educaclima">
      <a:dk1>
        <a:srgbClr val="00B050"/>
      </a:dk1>
      <a:lt1>
        <a:srgbClr val="92D050"/>
      </a:lt1>
      <a:dk2>
        <a:srgbClr val="0070C0"/>
      </a:dk2>
      <a:lt2>
        <a:srgbClr val="DEE9F2"/>
      </a:lt2>
      <a:accent1>
        <a:srgbClr val="00B050"/>
      </a:accent1>
      <a:accent2>
        <a:srgbClr val="FF6300"/>
      </a:accent2>
      <a:accent3>
        <a:srgbClr val="0070C0"/>
      </a:accent3>
      <a:accent4>
        <a:srgbClr val="6611CC"/>
      </a:accent4>
      <a:accent5>
        <a:srgbClr val="00B050"/>
      </a:accent5>
      <a:accent6>
        <a:srgbClr val="92D050"/>
      </a:accent6>
      <a:hlink>
        <a:srgbClr val="FF6300"/>
      </a:hlink>
      <a:folHlink>
        <a:srgbClr val="37454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TotalTime>
  <Words>2484</Words>
  <Application>Microsoft Office PowerPoint</Application>
  <PresentationFormat>Presentación en pantalla (16:9)</PresentationFormat>
  <Paragraphs>170</Paragraphs>
  <Slides>14</Slides>
  <Notes>12</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14</vt:i4>
      </vt:variant>
    </vt:vector>
  </HeadingPairs>
  <TitlesOfParts>
    <vt:vector size="25" baseType="lpstr">
      <vt:lpstr>Arial</vt:lpstr>
      <vt:lpstr>Roboto Black</vt:lpstr>
      <vt:lpstr>Lato Black</vt:lpstr>
      <vt:lpstr>Roboto Slab</vt:lpstr>
      <vt:lpstr>Calibri</vt:lpstr>
      <vt:lpstr>Roboto</vt:lpstr>
      <vt:lpstr>Lato Light</vt:lpstr>
      <vt:lpstr>Lato</vt:lpstr>
      <vt:lpstr>Josefin Sans SemiBold</vt:lpstr>
      <vt:lpstr>Avenir</vt:lpstr>
      <vt:lpstr>TemaEDUCACLIMA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Chamochin Escribano, Raquel</dc:creator>
  <cp:lastModifiedBy>Olga</cp:lastModifiedBy>
  <cp:revision>32</cp:revision>
  <dcterms:modified xsi:type="dcterms:W3CDTF">2020-04-02T16:10:34Z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